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15" roundtripDataSignature="AMtx7mg3E/p4I6WEeMNCHNiVpr4FqAJzL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customschemas.google.com/relationships/presentationmetadata" Target="metadata"/><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it-IT"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0" name="Google Shape;120;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1" i="1" lang="it-IT">
                <a:latin typeface="Arial"/>
                <a:ea typeface="Arial"/>
                <a:cs typeface="Arial"/>
                <a:sym typeface="Arial"/>
              </a:rPr>
              <a:t>NOTA:</a:t>
            </a:r>
            <a:endParaRPr/>
          </a:p>
          <a:p>
            <a:pPr indent="0" lvl="0" marL="0" rtl="0" algn="l">
              <a:lnSpc>
                <a:spcPct val="100000"/>
              </a:lnSpc>
              <a:spcBef>
                <a:spcPts val="0"/>
              </a:spcBef>
              <a:spcAft>
                <a:spcPts val="0"/>
              </a:spcAft>
              <a:buSzPts val="1400"/>
              <a:buNone/>
            </a:pPr>
            <a:r>
              <a:rPr i="1" lang="it-IT">
                <a:latin typeface="Arial"/>
                <a:ea typeface="Arial"/>
                <a:cs typeface="Arial"/>
                <a:sym typeface="Arial"/>
              </a:rPr>
              <a:t>per cambiare l'immagine in questa diapositiva, selezionarla ed eliminarla. Quindi fare clic sull'icona Immagini nel segnaposto per inserire l'immagine desiderata.</a:t>
            </a:r>
            <a:endParaRPr/>
          </a:p>
        </p:txBody>
      </p:sp>
      <p:sp>
        <p:nvSpPr>
          <p:cNvPr id="121" name="Google Shape;121;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it-IT"/>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1512084d45d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8" name="Google Shape;128;g1512084d45d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9" name="Google Shape;129;g1512084d45d_0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it-IT"/>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1512084d45d_0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5" name="Google Shape;135;g1512084d45d_0_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6" name="Google Shape;136;g1512084d45d_0_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it-IT"/>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512084d45d_0_7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2" name="Google Shape;142;g1512084d45d_0_7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3" name="Google Shape;143;g1512084d45d_0_73: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it-IT"/>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1512084d45d_0_6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9" name="Google Shape;149;g1512084d45d_0_6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0" name="Google Shape;150;g1512084d45d_0_6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it-IT"/>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512084d45d_0_7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6" name="Google Shape;156;g1512084d45d_0_7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7" name="Google Shape;157;g1512084d45d_0_7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it-IT"/>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1512084d45d_0_8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3" name="Google Shape;163;g1512084d45d_0_8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4" name="Google Shape;164;g1512084d45d_0_85: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it-IT"/>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1512084d45d_0_9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0" name="Google Shape;170;g1512084d45d_0_9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1" name="Google Shape;171;g1512084d45d_0_9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it-IT"/>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1512084d45d_0_9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7" name="Google Shape;177;g1512084d45d_0_9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8" name="Google Shape;178;g1512084d45d_0_9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it-IT"/>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titolo con immagine" showMasterSp="0">
  <p:cSld name="Diapositiva titolo con immagine">
    <p:spTree>
      <p:nvGrpSpPr>
        <p:cNvPr id="18" name="Shape 18"/>
        <p:cNvGrpSpPr/>
        <p:nvPr/>
      </p:nvGrpSpPr>
      <p:grpSpPr>
        <a:xfrm>
          <a:off x="0" y="0"/>
          <a:ext cx="0" cy="0"/>
          <a:chOff x="0" y="0"/>
          <a:chExt cx="0" cy="0"/>
        </a:xfrm>
      </p:grpSpPr>
      <p:sp>
        <p:nvSpPr>
          <p:cNvPr id="19" name="Google Shape;19;p9"/>
          <p:cNvSpPr txBox="1"/>
          <p:nvPr>
            <p:ph type="ctrTitle"/>
          </p:nvPr>
        </p:nvSpPr>
        <p:spPr>
          <a:xfrm>
            <a:off x="1104900" y="2292094"/>
            <a:ext cx="5734050" cy="2219691"/>
          </a:xfrm>
          <a:prstGeom prst="rect">
            <a:avLst/>
          </a:prstGeom>
          <a:noFill/>
          <a:ln>
            <a:noFill/>
          </a:ln>
        </p:spPr>
        <p:txBody>
          <a:bodyPr anchorCtr="0" anchor="ctr" bIns="45700" lIns="0" spcFirstLastPara="1" rIns="0" wrap="square" tIns="45700">
            <a:normAutofit/>
          </a:bodyPr>
          <a:lstStyle>
            <a:lvl1pPr lvl="0" algn="l">
              <a:lnSpc>
                <a:spcPct val="90000"/>
              </a:lnSpc>
              <a:spcBef>
                <a:spcPts val="0"/>
              </a:spcBef>
              <a:spcAft>
                <a:spcPts val="0"/>
              </a:spcAft>
              <a:buClr>
                <a:schemeClr val="dk1"/>
              </a:buClr>
              <a:buSzPts val="4400"/>
              <a:buFont typeface="Arial"/>
              <a:buNone/>
              <a:defRPr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9"/>
          <p:cNvSpPr txBox="1"/>
          <p:nvPr>
            <p:ph idx="1" type="subTitle"/>
          </p:nvPr>
        </p:nvSpPr>
        <p:spPr>
          <a:xfrm>
            <a:off x="1104900" y="4511784"/>
            <a:ext cx="5734050" cy="955565"/>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chemeClr val="dk1"/>
              </a:buClr>
              <a:buSzPts val="1800"/>
              <a:buNone/>
              <a:defRPr sz="1800"/>
            </a:lvl1pPr>
            <a:lvl2pPr lvl="1" algn="ctr">
              <a:lnSpc>
                <a:spcPct val="90000"/>
              </a:lnSpc>
              <a:spcBef>
                <a:spcPts val="600"/>
              </a:spcBef>
              <a:spcAft>
                <a:spcPts val="0"/>
              </a:spcAft>
              <a:buClr>
                <a:schemeClr val="dk1"/>
              </a:buClr>
              <a:buSzPts val="2000"/>
              <a:buNone/>
              <a:defRPr sz="2000"/>
            </a:lvl2pPr>
            <a:lvl3pPr lvl="2" algn="ctr">
              <a:lnSpc>
                <a:spcPct val="90000"/>
              </a:lnSpc>
              <a:spcBef>
                <a:spcPts val="600"/>
              </a:spcBef>
              <a:spcAft>
                <a:spcPts val="0"/>
              </a:spcAft>
              <a:buClr>
                <a:schemeClr val="dk1"/>
              </a:buClr>
              <a:buSzPts val="1800"/>
              <a:buNone/>
              <a:defRPr sz="1800"/>
            </a:lvl3pPr>
            <a:lvl4pPr lvl="3" algn="ctr">
              <a:lnSpc>
                <a:spcPct val="90000"/>
              </a:lnSpc>
              <a:spcBef>
                <a:spcPts val="600"/>
              </a:spcBef>
              <a:spcAft>
                <a:spcPts val="0"/>
              </a:spcAft>
              <a:buClr>
                <a:schemeClr val="dk1"/>
              </a:buClr>
              <a:buSzPts val="1600"/>
              <a:buNone/>
              <a:defRPr sz="1600"/>
            </a:lvl4pPr>
            <a:lvl5pPr lvl="4" algn="ctr">
              <a:lnSpc>
                <a:spcPct val="90000"/>
              </a:lnSpc>
              <a:spcBef>
                <a:spcPts val="6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descr="Segnaposto vuoto per aggiungere un'immagine. Fare clic sul segnaposto e selezionare l'immagine che si vuole aggiungere." id="21" name="Google Shape;21;p9"/>
          <p:cNvSpPr/>
          <p:nvPr>
            <p:ph idx="2" type="pic"/>
          </p:nvPr>
        </p:nvSpPr>
        <p:spPr>
          <a:xfrm>
            <a:off x="6981063" y="1310656"/>
            <a:ext cx="5210937" cy="4208604"/>
          </a:xfrm>
          <a:prstGeom prst="rect">
            <a:avLst/>
          </a:prstGeom>
          <a:solidFill>
            <a:srgbClr val="DED9D6"/>
          </a:solidFill>
          <a:ln>
            <a:noFill/>
          </a:ln>
        </p:spPr>
      </p:sp>
      <p:sp>
        <p:nvSpPr>
          <p:cNvPr id="22" name="Google Shape;22;p9"/>
          <p:cNvSpPr/>
          <p:nvPr/>
        </p:nvSpPr>
        <p:spPr>
          <a:xfrm>
            <a:off x="0" y="0"/>
            <a:ext cx="12192000" cy="1079876"/>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nvGrpSpPr>
          <p:cNvPr id="23" name="Google Shape;23;p9"/>
          <p:cNvGrpSpPr/>
          <p:nvPr/>
        </p:nvGrpSpPr>
        <p:grpSpPr>
          <a:xfrm>
            <a:off x="0" y="1143000"/>
            <a:ext cx="12192000" cy="63125"/>
            <a:chOff x="507492" y="1501519"/>
            <a:chExt cx="8129016" cy="63125"/>
          </a:xfrm>
        </p:grpSpPr>
        <p:cxnSp>
          <p:nvCxnSpPr>
            <p:cNvPr id="24" name="Google Shape;24;p9"/>
            <p:cNvCxnSpPr/>
            <p:nvPr/>
          </p:nvCxnSpPr>
          <p:spPr>
            <a:xfrm>
              <a:off x="507492" y="1564644"/>
              <a:ext cx="8129016" cy="0"/>
            </a:xfrm>
            <a:prstGeom prst="straightConnector1">
              <a:avLst/>
            </a:prstGeom>
            <a:noFill/>
            <a:ln cap="flat" cmpd="sng" w="38100">
              <a:solidFill>
                <a:schemeClr val="dk1"/>
              </a:solidFill>
              <a:prstDash val="solid"/>
              <a:miter lim="800000"/>
              <a:headEnd len="sm" w="sm" type="none"/>
              <a:tailEnd len="sm" w="sm" type="none"/>
            </a:ln>
          </p:spPr>
        </p:cxnSp>
        <p:cxnSp>
          <p:nvCxnSpPr>
            <p:cNvPr id="25" name="Google Shape;25;p9"/>
            <p:cNvCxnSpPr/>
            <p:nvPr/>
          </p:nvCxnSpPr>
          <p:spPr>
            <a:xfrm>
              <a:off x="507492" y="1501519"/>
              <a:ext cx="8129016" cy="0"/>
            </a:xfrm>
            <a:prstGeom prst="straightConnector1">
              <a:avLst/>
            </a:prstGeom>
            <a:noFill/>
            <a:ln cap="flat" cmpd="sng" w="12700">
              <a:solidFill>
                <a:schemeClr val="dk1"/>
              </a:solidFill>
              <a:prstDash val="solid"/>
              <a:miter lim="800000"/>
              <a:headEnd len="sm" w="sm" type="none"/>
              <a:tailEnd len="sm" w="sm" type="none"/>
            </a:ln>
          </p:spPr>
        </p:cxnSp>
      </p:grpSp>
      <p:pic>
        <p:nvPicPr>
          <p:cNvPr id="26" name="Google Shape;26;p9"/>
          <p:cNvPicPr preferRelativeResize="0"/>
          <p:nvPr/>
        </p:nvPicPr>
        <p:blipFill rotWithShape="1">
          <a:blip r:embed="rId2">
            <a:alphaModFix/>
          </a:blip>
          <a:srcRect b="0" l="0" r="0" t="0"/>
          <a:stretch/>
        </p:blipFill>
        <p:spPr>
          <a:xfrm>
            <a:off x="1325880" y="0"/>
            <a:ext cx="1747524" cy="2292094"/>
          </a:xfrm>
          <a:prstGeom prst="rect">
            <a:avLst/>
          </a:prstGeom>
          <a:noFill/>
          <a:ln>
            <a:noFill/>
          </a:ln>
        </p:spPr>
      </p:pic>
      <p:grpSp>
        <p:nvGrpSpPr>
          <p:cNvPr id="27" name="Google Shape;27;p9"/>
          <p:cNvGrpSpPr/>
          <p:nvPr/>
        </p:nvGrpSpPr>
        <p:grpSpPr>
          <a:xfrm rot="10800000">
            <a:off x="0" y="5645510"/>
            <a:ext cx="12192000" cy="63125"/>
            <a:chOff x="507492" y="1501519"/>
            <a:chExt cx="8129016" cy="63125"/>
          </a:xfrm>
        </p:grpSpPr>
        <p:cxnSp>
          <p:nvCxnSpPr>
            <p:cNvPr id="28" name="Google Shape;28;p9"/>
            <p:cNvCxnSpPr/>
            <p:nvPr/>
          </p:nvCxnSpPr>
          <p:spPr>
            <a:xfrm>
              <a:off x="507492" y="1564644"/>
              <a:ext cx="8129016" cy="0"/>
            </a:xfrm>
            <a:prstGeom prst="straightConnector1">
              <a:avLst/>
            </a:prstGeom>
            <a:noFill/>
            <a:ln cap="flat" cmpd="sng" w="38100">
              <a:solidFill>
                <a:schemeClr val="dk1"/>
              </a:solidFill>
              <a:prstDash val="solid"/>
              <a:miter lim="800000"/>
              <a:headEnd len="sm" w="sm" type="none"/>
              <a:tailEnd len="sm" w="sm" type="none"/>
            </a:ln>
          </p:spPr>
        </p:cxnSp>
        <p:cxnSp>
          <p:nvCxnSpPr>
            <p:cNvPr id="29" name="Google Shape;29;p9"/>
            <p:cNvCxnSpPr/>
            <p:nvPr/>
          </p:nvCxnSpPr>
          <p:spPr>
            <a:xfrm>
              <a:off x="507492" y="1501519"/>
              <a:ext cx="8129016" cy="0"/>
            </a:xfrm>
            <a:prstGeom prst="straightConnector1">
              <a:avLst/>
            </a:prstGeom>
            <a:noFill/>
            <a:ln cap="flat" cmpd="sng" w="12700">
              <a:solidFill>
                <a:schemeClr val="dk1"/>
              </a:solidFill>
              <a:prstDash val="solid"/>
              <a:miter lim="800000"/>
              <a:headEnd len="sm" w="sm" type="none"/>
              <a:tailEnd len="sm" w="sm" type="none"/>
            </a:ln>
          </p:spPr>
        </p:cxnSp>
      </p:grpSp>
      <p:sp>
        <p:nvSpPr>
          <p:cNvPr id="30" name="Google Shape;30;p9"/>
          <p:cNvSpPr/>
          <p:nvPr/>
        </p:nvSpPr>
        <p:spPr>
          <a:xfrm>
            <a:off x="0" y="5778124"/>
            <a:ext cx="12192000" cy="1079876"/>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magine con didascalia" type="picTx">
  <p:cSld name="PICTURE_WITH_CAPTION_TEXT">
    <p:spTree>
      <p:nvGrpSpPr>
        <p:cNvPr id="94" name="Shape 94"/>
        <p:cNvGrpSpPr/>
        <p:nvPr/>
      </p:nvGrpSpPr>
      <p:grpSpPr>
        <a:xfrm>
          <a:off x="0" y="0"/>
          <a:ext cx="0" cy="0"/>
          <a:chOff x="0" y="0"/>
          <a:chExt cx="0" cy="0"/>
        </a:xfrm>
      </p:grpSpPr>
      <p:sp>
        <p:nvSpPr>
          <p:cNvPr id="95" name="Google Shape;95;p18"/>
          <p:cNvSpPr txBox="1"/>
          <p:nvPr>
            <p:ph type="title"/>
          </p:nvPr>
        </p:nvSpPr>
        <p:spPr>
          <a:xfrm>
            <a:off x="1104900" y="76200"/>
            <a:ext cx="9980682" cy="1096962"/>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18"/>
          <p:cNvSpPr txBox="1"/>
          <p:nvPr>
            <p:ph idx="1" type="body"/>
          </p:nvPr>
        </p:nvSpPr>
        <p:spPr>
          <a:xfrm>
            <a:off x="1104900" y="1600200"/>
            <a:ext cx="3396996" cy="4572000"/>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1200"/>
              </a:spcBef>
              <a:spcAft>
                <a:spcPts val="0"/>
              </a:spcAft>
              <a:buClr>
                <a:schemeClr val="dk1"/>
              </a:buClr>
              <a:buSzPts val="1800"/>
              <a:buNone/>
              <a:defRPr sz="1800"/>
            </a:lvl1pPr>
            <a:lvl2pPr indent="-228600" lvl="1" marL="914400" algn="l">
              <a:lnSpc>
                <a:spcPct val="90000"/>
              </a:lnSpc>
              <a:spcBef>
                <a:spcPts val="600"/>
              </a:spcBef>
              <a:spcAft>
                <a:spcPts val="0"/>
              </a:spcAft>
              <a:buClr>
                <a:schemeClr val="dk1"/>
              </a:buClr>
              <a:buSzPts val="1400"/>
              <a:buNone/>
              <a:defRPr sz="1400"/>
            </a:lvl2pPr>
            <a:lvl3pPr indent="-228600" lvl="2" marL="1371600" algn="l">
              <a:lnSpc>
                <a:spcPct val="90000"/>
              </a:lnSpc>
              <a:spcBef>
                <a:spcPts val="600"/>
              </a:spcBef>
              <a:spcAft>
                <a:spcPts val="0"/>
              </a:spcAft>
              <a:buClr>
                <a:schemeClr val="dk1"/>
              </a:buClr>
              <a:buSzPts val="1200"/>
              <a:buNone/>
              <a:defRPr sz="1200"/>
            </a:lvl3pPr>
            <a:lvl4pPr indent="-228600" lvl="3" marL="1828800" algn="l">
              <a:lnSpc>
                <a:spcPct val="90000"/>
              </a:lnSpc>
              <a:spcBef>
                <a:spcPts val="600"/>
              </a:spcBef>
              <a:spcAft>
                <a:spcPts val="0"/>
              </a:spcAft>
              <a:buClr>
                <a:schemeClr val="dk1"/>
              </a:buClr>
              <a:buSzPts val="1000"/>
              <a:buNone/>
              <a:defRPr sz="1000"/>
            </a:lvl4pPr>
            <a:lvl5pPr indent="-228600" lvl="4" marL="2286000" algn="l">
              <a:lnSpc>
                <a:spcPct val="90000"/>
              </a:lnSpc>
              <a:spcBef>
                <a:spcPts val="6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descr="Segnaposto vuoto per aggiungere un'immagine. Fare clic sul segnaposto e selezionare l'immagine che si vuole aggiungere." id="97" name="Google Shape;97;p18"/>
          <p:cNvSpPr/>
          <p:nvPr>
            <p:ph idx="2" type="pic"/>
          </p:nvPr>
        </p:nvSpPr>
        <p:spPr>
          <a:xfrm>
            <a:off x="4654671" y="1600199"/>
            <a:ext cx="6430912" cy="4572001"/>
          </a:xfrm>
          <a:prstGeom prst="rect">
            <a:avLst/>
          </a:prstGeom>
          <a:noFill/>
          <a:ln>
            <a:noFill/>
          </a:ln>
        </p:spPr>
      </p:sp>
      <p:sp>
        <p:nvSpPr>
          <p:cNvPr id="98" name="Google Shape;98;p18"/>
          <p:cNvSpPr txBox="1"/>
          <p:nvPr>
            <p:ph idx="10" type="dt"/>
          </p:nvPr>
        </p:nvSpPr>
        <p:spPr>
          <a:xfrm>
            <a:off x="1104899" y="6356351"/>
            <a:ext cx="1829559" cy="365125"/>
          </a:xfrm>
          <a:prstGeom prst="rect">
            <a:avLst/>
          </a:prstGeom>
          <a:noFill/>
          <a:ln>
            <a:noFill/>
          </a:ln>
        </p:spPr>
        <p:txBody>
          <a:bodyPr anchorCtr="0" anchor="ctr" bIns="45700" lIns="0" spcFirstLastPara="1" rIns="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9" name="Google Shape;99;p18"/>
          <p:cNvSpPr txBox="1"/>
          <p:nvPr>
            <p:ph idx="11" type="ftr"/>
          </p:nvPr>
        </p:nvSpPr>
        <p:spPr>
          <a:xfrm>
            <a:off x="2934459" y="6356350"/>
            <a:ext cx="6323082" cy="365126"/>
          </a:xfrm>
          <a:prstGeom prst="rect">
            <a:avLst/>
          </a:prstGeom>
          <a:noFill/>
          <a:ln>
            <a:noFill/>
          </a:ln>
        </p:spPr>
        <p:txBody>
          <a:bodyPr anchorCtr="0" anchor="ctr" bIns="45700" lIns="0" spcFirstLastPara="1" rIns="0"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18"/>
          <p:cNvSpPr txBox="1"/>
          <p:nvPr>
            <p:ph idx="12" type="sldNum"/>
          </p:nvPr>
        </p:nvSpPr>
        <p:spPr>
          <a:xfrm>
            <a:off x="9256782" y="6356351"/>
            <a:ext cx="1828800" cy="365125"/>
          </a:xfrm>
          <a:prstGeom prst="rect">
            <a:avLst/>
          </a:prstGeom>
          <a:noFill/>
          <a:ln>
            <a:noFill/>
          </a:ln>
        </p:spPr>
        <p:txBody>
          <a:bodyPr anchorCtr="0" anchor="ctr" bIns="45700" lIns="0" spcFirstLastPara="1" rIns="0"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IT"/>
              <a:t>‹#›</a:t>
            </a:fld>
            <a:endParaRPr/>
          </a:p>
        </p:txBody>
      </p:sp>
      <p:sp>
        <p:nvSpPr>
          <p:cNvPr id="101" name="Google Shape;101;p18"/>
          <p:cNvSpPr txBox="1"/>
          <p:nvPr/>
        </p:nvSpPr>
        <p:spPr>
          <a:xfrm>
            <a:off x="0" y="136524"/>
            <a:ext cx="12192000" cy="365126"/>
          </a:xfrm>
          <a:prstGeom prst="rect">
            <a:avLst/>
          </a:prstGeom>
          <a:noFill/>
          <a:ln>
            <a:noFill/>
          </a:ln>
        </p:spPr>
        <p:txBody>
          <a:bodyPr anchorCtr="0" anchor="ctr" bIns="45700" lIns="0" spcFirstLastPara="1" rIns="0" wrap="square" tIns="45700">
            <a:noAutofit/>
          </a:bodyPr>
          <a:lstStyle/>
          <a:p>
            <a:pPr indent="0" lvl="0" marL="0" marR="0" rtl="0" algn="ctr">
              <a:lnSpc>
                <a:spcPct val="100000"/>
              </a:lnSpc>
              <a:spcBef>
                <a:spcPts val="0"/>
              </a:spcBef>
              <a:spcAft>
                <a:spcPts val="0"/>
              </a:spcAft>
              <a:buClr>
                <a:srgbClr val="000000"/>
              </a:buClr>
              <a:buSzPts val="1200"/>
              <a:buFont typeface="Arial"/>
              <a:buNone/>
            </a:pPr>
            <a:r>
              <a:rPr b="1" i="0" lang="it-IT" sz="1200" u="none" cap="none" strike="noStrike">
                <a:solidFill>
                  <a:srgbClr val="3C3632"/>
                </a:solidFill>
                <a:latin typeface="Arial"/>
                <a:ea typeface="Arial"/>
                <a:cs typeface="Arial"/>
                <a:sym typeface="Arial"/>
              </a:rPr>
              <a:t>IIS VIA DEI PAPARESCHI - A.S. 2022-2023</a:t>
            </a:r>
            <a:endParaRPr b="1" i="0" sz="1200" u="none" cap="none" strike="noStrike">
              <a:solidFill>
                <a:srgbClr val="3C3632"/>
              </a:solidFill>
              <a:latin typeface="Arial"/>
              <a:ea typeface="Arial"/>
              <a:cs typeface="Arial"/>
              <a:sym typeface="Arial"/>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testo verticale" type="vertTx">
  <p:cSld name="VERTICAL_TEXT">
    <p:spTree>
      <p:nvGrpSpPr>
        <p:cNvPr id="102" name="Shape 102"/>
        <p:cNvGrpSpPr/>
        <p:nvPr/>
      </p:nvGrpSpPr>
      <p:grpSpPr>
        <a:xfrm>
          <a:off x="0" y="0"/>
          <a:ext cx="0" cy="0"/>
          <a:chOff x="0" y="0"/>
          <a:chExt cx="0" cy="0"/>
        </a:xfrm>
      </p:grpSpPr>
      <p:sp>
        <p:nvSpPr>
          <p:cNvPr id="103" name="Google Shape;103;p19"/>
          <p:cNvSpPr txBox="1"/>
          <p:nvPr>
            <p:ph type="title"/>
          </p:nvPr>
        </p:nvSpPr>
        <p:spPr>
          <a:xfrm>
            <a:off x="1104900" y="76200"/>
            <a:ext cx="9980682" cy="1096962"/>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19"/>
          <p:cNvSpPr txBox="1"/>
          <p:nvPr>
            <p:ph idx="1" type="body"/>
          </p:nvPr>
        </p:nvSpPr>
        <p:spPr>
          <a:xfrm rot="5400000">
            <a:off x="3810000" y="-1104900"/>
            <a:ext cx="4572000" cy="9982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800"/>
              </a:spcBef>
              <a:spcAft>
                <a:spcPts val="0"/>
              </a:spcAft>
              <a:buClr>
                <a:schemeClr val="dk1"/>
              </a:buClr>
              <a:buSzPts val="1800"/>
              <a:buChar char="▪"/>
              <a:defRPr/>
            </a:lvl1pPr>
            <a:lvl2pPr indent="-342900" lvl="1" marL="914400" algn="l">
              <a:lnSpc>
                <a:spcPct val="90000"/>
              </a:lnSpc>
              <a:spcBef>
                <a:spcPts val="600"/>
              </a:spcBef>
              <a:spcAft>
                <a:spcPts val="0"/>
              </a:spcAft>
              <a:buClr>
                <a:schemeClr val="dk1"/>
              </a:buClr>
              <a:buSzPts val="1800"/>
              <a:buChar char="▪"/>
              <a:defRPr/>
            </a:lvl2pPr>
            <a:lvl3pPr indent="-342900" lvl="2" marL="1371600" algn="l">
              <a:lnSpc>
                <a:spcPct val="90000"/>
              </a:lnSpc>
              <a:spcBef>
                <a:spcPts val="600"/>
              </a:spcBef>
              <a:spcAft>
                <a:spcPts val="0"/>
              </a:spcAft>
              <a:buClr>
                <a:schemeClr val="dk1"/>
              </a:buClr>
              <a:buSzPts val="1800"/>
              <a:buChar char="▪"/>
              <a:defRPr/>
            </a:lvl3pPr>
            <a:lvl4pPr indent="-342900" lvl="3" marL="1828800" algn="l">
              <a:lnSpc>
                <a:spcPct val="90000"/>
              </a:lnSpc>
              <a:spcBef>
                <a:spcPts val="600"/>
              </a:spcBef>
              <a:spcAft>
                <a:spcPts val="0"/>
              </a:spcAft>
              <a:buClr>
                <a:schemeClr val="dk1"/>
              </a:buClr>
              <a:buSzPts val="1800"/>
              <a:buChar char="▪"/>
              <a:defRPr/>
            </a:lvl4pPr>
            <a:lvl5pPr indent="-342900" lvl="4" marL="2286000" algn="l">
              <a:lnSpc>
                <a:spcPct val="90000"/>
              </a:lnSpc>
              <a:spcBef>
                <a:spcPts val="6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5" name="Google Shape;105;p19"/>
          <p:cNvSpPr txBox="1"/>
          <p:nvPr>
            <p:ph idx="10" type="dt"/>
          </p:nvPr>
        </p:nvSpPr>
        <p:spPr>
          <a:xfrm>
            <a:off x="1104899" y="6356351"/>
            <a:ext cx="1829559" cy="365125"/>
          </a:xfrm>
          <a:prstGeom prst="rect">
            <a:avLst/>
          </a:prstGeom>
          <a:noFill/>
          <a:ln>
            <a:noFill/>
          </a:ln>
        </p:spPr>
        <p:txBody>
          <a:bodyPr anchorCtr="0" anchor="ctr" bIns="45700" lIns="0" spcFirstLastPara="1" rIns="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19"/>
          <p:cNvSpPr txBox="1"/>
          <p:nvPr>
            <p:ph idx="11" type="ftr"/>
          </p:nvPr>
        </p:nvSpPr>
        <p:spPr>
          <a:xfrm>
            <a:off x="2934459" y="6356350"/>
            <a:ext cx="6323082" cy="365126"/>
          </a:xfrm>
          <a:prstGeom prst="rect">
            <a:avLst/>
          </a:prstGeom>
          <a:noFill/>
          <a:ln>
            <a:noFill/>
          </a:ln>
        </p:spPr>
        <p:txBody>
          <a:bodyPr anchorCtr="0" anchor="ctr" bIns="45700" lIns="0" spcFirstLastPara="1" rIns="0"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19"/>
          <p:cNvSpPr txBox="1"/>
          <p:nvPr>
            <p:ph idx="12" type="sldNum"/>
          </p:nvPr>
        </p:nvSpPr>
        <p:spPr>
          <a:xfrm>
            <a:off x="9256782" y="6356351"/>
            <a:ext cx="1828800" cy="365125"/>
          </a:xfrm>
          <a:prstGeom prst="rect">
            <a:avLst/>
          </a:prstGeom>
          <a:noFill/>
          <a:ln>
            <a:noFill/>
          </a:ln>
        </p:spPr>
        <p:txBody>
          <a:bodyPr anchorCtr="0" anchor="ctr" bIns="45700" lIns="0" spcFirstLastPara="1" rIns="0"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IT"/>
              <a:t>‹#›</a:t>
            </a:fld>
            <a:endParaRPr/>
          </a:p>
        </p:txBody>
      </p:sp>
      <p:sp>
        <p:nvSpPr>
          <p:cNvPr id="108" name="Google Shape;108;p19"/>
          <p:cNvSpPr txBox="1"/>
          <p:nvPr/>
        </p:nvSpPr>
        <p:spPr>
          <a:xfrm>
            <a:off x="0" y="136524"/>
            <a:ext cx="12192000" cy="365126"/>
          </a:xfrm>
          <a:prstGeom prst="rect">
            <a:avLst/>
          </a:prstGeom>
          <a:noFill/>
          <a:ln>
            <a:noFill/>
          </a:ln>
        </p:spPr>
        <p:txBody>
          <a:bodyPr anchorCtr="0" anchor="ctr" bIns="45700" lIns="0" spcFirstLastPara="1" rIns="0" wrap="square" tIns="45700">
            <a:noAutofit/>
          </a:bodyPr>
          <a:lstStyle/>
          <a:p>
            <a:pPr indent="0" lvl="0" marL="0" marR="0" rtl="0" algn="ctr">
              <a:lnSpc>
                <a:spcPct val="100000"/>
              </a:lnSpc>
              <a:spcBef>
                <a:spcPts val="0"/>
              </a:spcBef>
              <a:spcAft>
                <a:spcPts val="0"/>
              </a:spcAft>
              <a:buClr>
                <a:srgbClr val="000000"/>
              </a:buClr>
              <a:buSzPts val="1200"/>
              <a:buFont typeface="Arial"/>
              <a:buNone/>
            </a:pPr>
            <a:r>
              <a:rPr b="1" i="0" lang="it-IT" sz="1200" u="none" cap="none" strike="noStrike">
                <a:solidFill>
                  <a:srgbClr val="3C3632"/>
                </a:solidFill>
                <a:latin typeface="Arial"/>
                <a:ea typeface="Arial"/>
                <a:cs typeface="Arial"/>
                <a:sym typeface="Arial"/>
              </a:rPr>
              <a:t>IIS VIA DEI PAPARESCHI - A.S. 2022-2023</a:t>
            </a:r>
            <a:endParaRPr b="1" i="0" sz="1200" u="none" cap="none" strike="noStrike">
              <a:solidFill>
                <a:srgbClr val="3C3632"/>
              </a:solidFill>
              <a:latin typeface="Arial"/>
              <a:ea typeface="Arial"/>
              <a:cs typeface="Arial"/>
              <a:sym typeface="Arial"/>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verticale e testo" showMasterSp="0" type="vertTitleAndTx">
  <p:cSld name="VERTICAL_TITLE_AND_VERTICAL_TEXT">
    <p:spTree>
      <p:nvGrpSpPr>
        <p:cNvPr id="109" name="Shape 109"/>
        <p:cNvGrpSpPr/>
        <p:nvPr/>
      </p:nvGrpSpPr>
      <p:grpSpPr>
        <a:xfrm>
          <a:off x="0" y="0"/>
          <a:ext cx="0" cy="0"/>
          <a:chOff x="0" y="0"/>
          <a:chExt cx="0" cy="0"/>
        </a:xfrm>
      </p:grpSpPr>
      <p:sp>
        <p:nvSpPr>
          <p:cNvPr id="110" name="Google Shape;110;p20"/>
          <p:cNvSpPr txBox="1"/>
          <p:nvPr>
            <p:ph type="title"/>
          </p:nvPr>
        </p:nvSpPr>
        <p:spPr>
          <a:xfrm rot="5400000">
            <a:off x="7323931" y="2413794"/>
            <a:ext cx="5811838" cy="1714500"/>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1" name="Google Shape;111;p20"/>
          <p:cNvSpPr txBox="1"/>
          <p:nvPr>
            <p:ph idx="1" type="body"/>
          </p:nvPr>
        </p:nvSpPr>
        <p:spPr>
          <a:xfrm rot="5400000">
            <a:off x="2248429" y="-778404"/>
            <a:ext cx="5811838" cy="8098896"/>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800"/>
              </a:spcBef>
              <a:spcAft>
                <a:spcPts val="0"/>
              </a:spcAft>
              <a:buClr>
                <a:schemeClr val="dk1"/>
              </a:buClr>
              <a:buSzPts val="1800"/>
              <a:buChar char="▪"/>
              <a:defRPr/>
            </a:lvl1pPr>
            <a:lvl2pPr indent="-342900" lvl="1" marL="914400" algn="l">
              <a:lnSpc>
                <a:spcPct val="90000"/>
              </a:lnSpc>
              <a:spcBef>
                <a:spcPts val="600"/>
              </a:spcBef>
              <a:spcAft>
                <a:spcPts val="0"/>
              </a:spcAft>
              <a:buClr>
                <a:schemeClr val="dk1"/>
              </a:buClr>
              <a:buSzPts val="1800"/>
              <a:buChar char="▪"/>
              <a:defRPr/>
            </a:lvl2pPr>
            <a:lvl3pPr indent="-342900" lvl="2" marL="1371600" algn="l">
              <a:lnSpc>
                <a:spcPct val="90000"/>
              </a:lnSpc>
              <a:spcBef>
                <a:spcPts val="600"/>
              </a:spcBef>
              <a:spcAft>
                <a:spcPts val="0"/>
              </a:spcAft>
              <a:buClr>
                <a:schemeClr val="dk1"/>
              </a:buClr>
              <a:buSzPts val="1800"/>
              <a:buChar char="▪"/>
              <a:defRPr/>
            </a:lvl3pPr>
            <a:lvl4pPr indent="-342900" lvl="3" marL="1828800" algn="l">
              <a:lnSpc>
                <a:spcPct val="90000"/>
              </a:lnSpc>
              <a:spcBef>
                <a:spcPts val="600"/>
              </a:spcBef>
              <a:spcAft>
                <a:spcPts val="0"/>
              </a:spcAft>
              <a:buClr>
                <a:schemeClr val="dk1"/>
              </a:buClr>
              <a:buSzPts val="1800"/>
              <a:buChar char="▪"/>
              <a:defRPr/>
            </a:lvl4pPr>
            <a:lvl5pPr indent="-342900" lvl="4" marL="2286000" algn="l">
              <a:lnSpc>
                <a:spcPct val="90000"/>
              </a:lnSpc>
              <a:spcBef>
                <a:spcPts val="6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2" name="Google Shape;112;p20"/>
          <p:cNvSpPr txBox="1"/>
          <p:nvPr>
            <p:ph idx="10" type="dt"/>
          </p:nvPr>
        </p:nvSpPr>
        <p:spPr>
          <a:xfrm>
            <a:off x="1104899" y="6356351"/>
            <a:ext cx="1829559" cy="365125"/>
          </a:xfrm>
          <a:prstGeom prst="rect">
            <a:avLst/>
          </a:prstGeom>
          <a:noFill/>
          <a:ln>
            <a:noFill/>
          </a:ln>
        </p:spPr>
        <p:txBody>
          <a:bodyPr anchorCtr="0" anchor="ctr" bIns="45700" lIns="0" spcFirstLastPara="1" rIns="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20"/>
          <p:cNvSpPr txBox="1"/>
          <p:nvPr>
            <p:ph idx="11" type="ftr"/>
          </p:nvPr>
        </p:nvSpPr>
        <p:spPr>
          <a:xfrm>
            <a:off x="2934459" y="6356350"/>
            <a:ext cx="6323082" cy="365126"/>
          </a:xfrm>
          <a:prstGeom prst="rect">
            <a:avLst/>
          </a:prstGeom>
          <a:noFill/>
          <a:ln>
            <a:noFill/>
          </a:ln>
        </p:spPr>
        <p:txBody>
          <a:bodyPr anchorCtr="0" anchor="ctr" bIns="45700" lIns="0" spcFirstLastPara="1" rIns="0"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4" name="Google Shape;114;p20"/>
          <p:cNvSpPr txBox="1"/>
          <p:nvPr>
            <p:ph idx="12" type="sldNum"/>
          </p:nvPr>
        </p:nvSpPr>
        <p:spPr>
          <a:xfrm>
            <a:off x="9256782" y="6356351"/>
            <a:ext cx="1828800" cy="365125"/>
          </a:xfrm>
          <a:prstGeom prst="rect">
            <a:avLst/>
          </a:prstGeom>
          <a:noFill/>
          <a:ln>
            <a:noFill/>
          </a:ln>
        </p:spPr>
        <p:txBody>
          <a:bodyPr anchorCtr="0" anchor="ctr" bIns="45700" lIns="0" spcFirstLastPara="1" rIns="0"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IT"/>
              <a:t>‹#›</a:t>
            </a:fld>
            <a:endParaRPr/>
          </a:p>
        </p:txBody>
      </p:sp>
      <p:grpSp>
        <p:nvGrpSpPr>
          <p:cNvPr id="115" name="Google Shape;115;p20"/>
          <p:cNvGrpSpPr/>
          <p:nvPr/>
        </p:nvGrpSpPr>
        <p:grpSpPr>
          <a:xfrm rot="5400000">
            <a:off x="6514047" y="3228843"/>
            <a:ext cx="5632704" cy="84403"/>
            <a:chOff x="1073150" y="1219201"/>
            <a:chExt cx="10058400" cy="63125"/>
          </a:xfrm>
        </p:grpSpPr>
        <p:cxnSp>
          <p:nvCxnSpPr>
            <p:cNvPr id="116" name="Google Shape;116;p20"/>
            <p:cNvCxnSpPr/>
            <p:nvPr/>
          </p:nvCxnSpPr>
          <p:spPr>
            <a:xfrm rot="10800000">
              <a:off x="1073150" y="1219201"/>
              <a:ext cx="10058400" cy="0"/>
            </a:xfrm>
            <a:prstGeom prst="straightConnector1">
              <a:avLst/>
            </a:prstGeom>
            <a:noFill/>
            <a:ln cap="flat" cmpd="sng" w="38100">
              <a:solidFill>
                <a:schemeClr val="dk1"/>
              </a:solidFill>
              <a:prstDash val="solid"/>
              <a:miter lim="800000"/>
              <a:headEnd len="sm" w="sm" type="none"/>
              <a:tailEnd len="sm" w="sm" type="none"/>
            </a:ln>
          </p:spPr>
        </p:cxnSp>
        <p:cxnSp>
          <p:nvCxnSpPr>
            <p:cNvPr id="117" name="Google Shape;117;p20"/>
            <p:cNvCxnSpPr/>
            <p:nvPr/>
          </p:nvCxnSpPr>
          <p:spPr>
            <a:xfrm rot="10800000">
              <a:off x="1073150" y="1282326"/>
              <a:ext cx="10058400" cy="0"/>
            </a:xfrm>
            <a:prstGeom prst="straightConnector1">
              <a:avLst/>
            </a:prstGeom>
            <a:noFill/>
            <a:ln cap="flat" cmpd="sng" w="12700">
              <a:solidFill>
                <a:schemeClr val="dk1"/>
              </a:solidFill>
              <a:prstDash val="solid"/>
              <a:miter lim="800000"/>
              <a:headEnd len="sm" w="sm" type="none"/>
              <a:tailEnd len="sm" w="sm" type="none"/>
            </a:ln>
          </p:spPr>
        </p:cxnSp>
      </p:gr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e contenuti" type="twoObj">
  <p:cSld name="TWO_OBJECTS">
    <p:spTree>
      <p:nvGrpSpPr>
        <p:cNvPr id="31" name="Shape 31"/>
        <p:cNvGrpSpPr/>
        <p:nvPr/>
      </p:nvGrpSpPr>
      <p:grpSpPr>
        <a:xfrm>
          <a:off x="0" y="0"/>
          <a:ext cx="0" cy="0"/>
          <a:chOff x="0" y="0"/>
          <a:chExt cx="0" cy="0"/>
        </a:xfrm>
      </p:grpSpPr>
      <p:sp>
        <p:nvSpPr>
          <p:cNvPr id="32" name="Google Shape;32;p10"/>
          <p:cNvSpPr txBox="1"/>
          <p:nvPr>
            <p:ph type="title"/>
          </p:nvPr>
        </p:nvSpPr>
        <p:spPr>
          <a:xfrm>
            <a:off x="1104900" y="76200"/>
            <a:ext cx="9980682" cy="1096962"/>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10"/>
          <p:cNvSpPr txBox="1"/>
          <p:nvPr>
            <p:ph idx="1" type="body"/>
          </p:nvPr>
        </p:nvSpPr>
        <p:spPr>
          <a:xfrm>
            <a:off x="1104900" y="1600200"/>
            <a:ext cx="4914900" cy="4571999"/>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800"/>
              </a:spcBef>
              <a:spcAft>
                <a:spcPts val="0"/>
              </a:spcAft>
              <a:buClr>
                <a:schemeClr val="dk1"/>
              </a:buClr>
              <a:buSzPts val="1800"/>
              <a:buChar char="▪"/>
              <a:defRPr/>
            </a:lvl1pPr>
            <a:lvl2pPr indent="-342900" lvl="1" marL="914400" algn="l">
              <a:lnSpc>
                <a:spcPct val="90000"/>
              </a:lnSpc>
              <a:spcBef>
                <a:spcPts val="600"/>
              </a:spcBef>
              <a:spcAft>
                <a:spcPts val="0"/>
              </a:spcAft>
              <a:buClr>
                <a:schemeClr val="dk1"/>
              </a:buClr>
              <a:buSzPts val="1800"/>
              <a:buChar char="▪"/>
              <a:defRPr/>
            </a:lvl2pPr>
            <a:lvl3pPr indent="-342900" lvl="2" marL="1371600" algn="l">
              <a:lnSpc>
                <a:spcPct val="90000"/>
              </a:lnSpc>
              <a:spcBef>
                <a:spcPts val="600"/>
              </a:spcBef>
              <a:spcAft>
                <a:spcPts val="0"/>
              </a:spcAft>
              <a:buClr>
                <a:schemeClr val="dk1"/>
              </a:buClr>
              <a:buSzPts val="1800"/>
              <a:buChar char="▪"/>
              <a:defRPr/>
            </a:lvl3pPr>
            <a:lvl4pPr indent="-342900" lvl="3" marL="1828800" algn="l">
              <a:lnSpc>
                <a:spcPct val="90000"/>
              </a:lnSpc>
              <a:spcBef>
                <a:spcPts val="600"/>
              </a:spcBef>
              <a:spcAft>
                <a:spcPts val="0"/>
              </a:spcAft>
              <a:buClr>
                <a:schemeClr val="dk1"/>
              </a:buClr>
              <a:buSzPts val="1800"/>
              <a:buChar char="▪"/>
              <a:defRPr/>
            </a:lvl4pPr>
            <a:lvl5pPr indent="-317500" lvl="4" marL="2286000" algn="l">
              <a:lnSpc>
                <a:spcPct val="90000"/>
              </a:lnSpc>
              <a:spcBef>
                <a:spcPts val="600"/>
              </a:spcBef>
              <a:spcAft>
                <a:spcPts val="0"/>
              </a:spcAft>
              <a:buClr>
                <a:schemeClr val="dk1"/>
              </a:buClr>
              <a:buSzPts val="1400"/>
              <a:buChar char="▪"/>
              <a:defRPr/>
            </a:lvl5pPr>
            <a:lvl6pPr indent="-317500" lvl="5" marL="2743200" algn="l">
              <a:lnSpc>
                <a:spcPct val="90000"/>
              </a:lnSpc>
              <a:spcBef>
                <a:spcPts val="500"/>
              </a:spcBef>
              <a:spcAft>
                <a:spcPts val="0"/>
              </a:spcAft>
              <a:buClr>
                <a:schemeClr val="dk1"/>
              </a:buClr>
              <a:buSzPts val="1400"/>
              <a:buChar char="▪"/>
              <a:defRPr/>
            </a:lvl6pPr>
            <a:lvl7pPr indent="-317500" lvl="6" marL="3200400" algn="l">
              <a:lnSpc>
                <a:spcPct val="90000"/>
              </a:lnSpc>
              <a:spcBef>
                <a:spcPts val="500"/>
              </a:spcBef>
              <a:spcAft>
                <a:spcPts val="0"/>
              </a:spcAft>
              <a:buClr>
                <a:schemeClr val="dk1"/>
              </a:buClr>
              <a:buSzPts val="1400"/>
              <a:buChar char="▪"/>
              <a:defRPr/>
            </a:lvl7pPr>
            <a:lvl8pPr indent="-317500" lvl="7" marL="3657600" algn="l">
              <a:lnSpc>
                <a:spcPct val="90000"/>
              </a:lnSpc>
              <a:spcBef>
                <a:spcPts val="500"/>
              </a:spcBef>
              <a:spcAft>
                <a:spcPts val="0"/>
              </a:spcAft>
              <a:buClr>
                <a:schemeClr val="dk1"/>
              </a:buClr>
              <a:buSzPts val="1400"/>
              <a:buChar char="▪"/>
              <a:defRPr/>
            </a:lvl8pPr>
            <a:lvl9pPr indent="-317500" lvl="8" marL="4114800" algn="l">
              <a:lnSpc>
                <a:spcPct val="90000"/>
              </a:lnSpc>
              <a:spcBef>
                <a:spcPts val="500"/>
              </a:spcBef>
              <a:spcAft>
                <a:spcPts val="0"/>
              </a:spcAft>
              <a:buClr>
                <a:schemeClr val="dk1"/>
              </a:buClr>
              <a:buSzPts val="1400"/>
              <a:buChar char="▪"/>
              <a:defRPr/>
            </a:lvl9pPr>
          </a:lstStyle>
          <a:p/>
        </p:txBody>
      </p:sp>
      <p:sp>
        <p:nvSpPr>
          <p:cNvPr id="34" name="Google Shape;34;p10"/>
          <p:cNvSpPr txBox="1"/>
          <p:nvPr>
            <p:ph idx="2" type="body"/>
          </p:nvPr>
        </p:nvSpPr>
        <p:spPr>
          <a:xfrm>
            <a:off x="6172200" y="1600200"/>
            <a:ext cx="4914900" cy="4571999"/>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800"/>
              </a:spcBef>
              <a:spcAft>
                <a:spcPts val="0"/>
              </a:spcAft>
              <a:buClr>
                <a:schemeClr val="dk1"/>
              </a:buClr>
              <a:buSzPts val="1800"/>
              <a:buChar char="▪"/>
              <a:defRPr/>
            </a:lvl1pPr>
            <a:lvl2pPr indent="-342900" lvl="1" marL="914400" algn="l">
              <a:lnSpc>
                <a:spcPct val="90000"/>
              </a:lnSpc>
              <a:spcBef>
                <a:spcPts val="600"/>
              </a:spcBef>
              <a:spcAft>
                <a:spcPts val="0"/>
              </a:spcAft>
              <a:buClr>
                <a:schemeClr val="dk1"/>
              </a:buClr>
              <a:buSzPts val="1800"/>
              <a:buChar char="▪"/>
              <a:defRPr/>
            </a:lvl2pPr>
            <a:lvl3pPr indent="-342900" lvl="2" marL="1371600" algn="l">
              <a:lnSpc>
                <a:spcPct val="90000"/>
              </a:lnSpc>
              <a:spcBef>
                <a:spcPts val="600"/>
              </a:spcBef>
              <a:spcAft>
                <a:spcPts val="0"/>
              </a:spcAft>
              <a:buClr>
                <a:schemeClr val="dk1"/>
              </a:buClr>
              <a:buSzPts val="1800"/>
              <a:buChar char="▪"/>
              <a:defRPr/>
            </a:lvl3pPr>
            <a:lvl4pPr indent="-342900" lvl="3" marL="1828800" algn="l">
              <a:lnSpc>
                <a:spcPct val="90000"/>
              </a:lnSpc>
              <a:spcBef>
                <a:spcPts val="600"/>
              </a:spcBef>
              <a:spcAft>
                <a:spcPts val="0"/>
              </a:spcAft>
              <a:buClr>
                <a:schemeClr val="dk1"/>
              </a:buClr>
              <a:buSzPts val="1800"/>
              <a:buChar char="▪"/>
              <a:defRPr/>
            </a:lvl4pPr>
            <a:lvl5pPr indent="-317500" lvl="4" marL="2286000" algn="l">
              <a:lnSpc>
                <a:spcPct val="90000"/>
              </a:lnSpc>
              <a:spcBef>
                <a:spcPts val="600"/>
              </a:spcBef>
              <a:spcAft>
                <a:spcPts val="0"/>
              </a:spcAft>
              <a:buClr>
                <a:schemeClr val="dk1"/>
              </a:buClr>
              <a:buSzPts val="1400"/>
              <a:buChar char="▪"/>
              <a:defRPr/>
            </a:lvl5pPr>
            <a:lvl6pPr indent="-317500" lvl="5" marL="2743200" algn="l">
              <a:lnSpc>
                <a:spcPct val="90000"/>
              </a:lnSpc>
              <a:spcBef>
                <a:spcPts val="500"/>
              </a:spcBef>
              <a:spcAft>
                <a:spcPts val="0"/>
              </a:spcAft>
              <a:buClr>
                <a:schemeClr val="dk1"/>
              </a:buClr>
              <a:buSzPts val="1400"/>
              <a:buChar char="▪"/>
              <a:defRPr/>
            </a:lvl6pPr>
            <a:lvl7pPr indent="-317500" lvl="6" marL="3200400" algn="l">
              <a:lnSpc>
                <a:spcPct val="90000"/>
              </a:lnSpc>
              <a:spcBef>
                <a:spcPts val="500"/>
              </a:spcBef>
              <a:spcAft>
                <a:spcPts val="0"/>
              </a:spcAft>
              <a:buClr>
                <a:schemeClr val="dk1"/>
              </a:buClr>
              <a:buSzPts val="1400"/>
              <a:buChar char="▪"/>
              <a:defRPr/>
            </a:lvl7pPr>
            <a:lvl8pPr indent="-317500" lvl="7" marL="3657600" algn="l">
              <a:lnSpc>
                <a:spcPct val="90000"/>
              </a:lnSpc>
              <a:spcBef>
                <a:spcPts val="500"/>
              </a:spcBef>
              <a:spcAft>
                <a:spcPts val="0"/>
              </a:spcAft>
              <a:buClr>
                <a:schemeClr val="dk1"/>
              </a:buClr>
              <a:buSzPts val="14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 name="Google Shape;35;p10"/>
          <p:cNvSpPr txBox="1"/>
          <p:nvPr>
            <p:ph idx="10" type="dt"/>
          </p:nvPr>
        </p:nvSpPr>
        <p:spPr>
          <a:xfrm>
            <a:off x="1104899" y="6356351"/>
            <a:ext cx="1829559" cy="365125"/>
          </a:xfrm>
          <a:prstGeom prst="rect">
            <a:avLst/>
          </a:prstGeom>
          <a:noFill/>
          <a:ln>
            <a:noFill/>
          </a:ln>
        </p:spPr>
        <p:txBody>
          <a:bodyPr anchorCtr="0" anchor="ctr" bIns="45700" lIns="0" spcFirstLastPara="1" rIns="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10"/>
          <p:cNvSpPr txBox="1"/>
          <p:nvPr>
            <p:ph idx="11" type="ftr"/>
          </p:nvPr>
        </p:nvSpPr>
        <p:spPr>
          <a:xfrm>
            <a:off x="1104899" y="136524"/>
            <a:ext cx="9980682" cy="365126"/>
          </a:xfrm>
          <a:prstGeom prst="rect">
            <a:avLst/>
          </a:prstGeom>
          <a:noFill/>
          <a:ln>
            <a:noFill/>
          </a:ln>
        </p:spPr>
        <p:txBody>
          <a:bodyPr anchorCtr="0" anchor="ctr" bIns="45700" lIns="0" spcFirstLastPara="1" rIns="0"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10"/>
          <p:cNvSpPr txBox="1"/>
          <p:nvPr>
            <p:ph idx="12" type="sldNum"/>
          </p:nvPr>
        </p:nvSpPr>
        <p:spPr>
          <a:xfrm>
            <a:off x="9256782" y="6356351"/>
            <a:ext cx="1828800" cy="365125"/>
          </a:xfrm>
          <a:prstGeom prst="rect">
            <a:avLst/>
          </a:prstGeom>
          <a:noFill/>
          <a:ln>
            <a:noFill/>
          </a:ln>
        </p:spPr>
        <p:txBody>
          <a:bodyPr anchorCtr="0" anchor="ctr" bIns="45700" lIns="0" spcFirstLastPara="1" rIns="0"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titolo" showMasterSp="0" type="title">
  <p:cSld name="TITLE">
    <p:spTree>
      <p:nvGrpSpPr>
        <p:cNvPr id="38" name="Shape 38"/>
        <p:cNvGrpSpPr/>
        <p:nvPr/>
      </p:nvGrpSpPr>
      <p:grpSpPr>
        <a:xfrm>
          <a:off x="0" y="0"/>
          <a:ext cx="0" cy="0"/>
          <a:chOff x="0" y="0"/>
          <a:chExt cx="0" cy="0"/>
        </a:xfrm>
      </p:grpSpPr>
      <p:sp>
        <p:nvSpPr>
          <p:cNvPr id="39" name="Google Shape;39;p11"/>
          <p:cNvSpPr/>
          <p:nvPr/>
        </p:nvSpPr>
        <p:spPr>
          <a:xfrm>
            <a:off x="0" y="0"/>
            <a:ext cx="12192000" cy="1079876"/>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pic>
        <p:nvPicPr>
          <p:cNvPr id="40" name="Google Shape;40;p11"/>
          <p:cNvPicPr preferRelativeResize="0"/>
          <p:nvPr/>
        </p:nvPicPr>
        <p:blipFill rotWithShape="1">
          <a:blip r:embed="rId2">
            <a:alphaModFix/>
          </a:blip>
          <a:srcRect b="0" l="0" r="0" t="0"/>
          <a:stretch/>
        </p:blipFill>
        <p:spPr>
          <a:xfrm>
            <a:off x="1324445" y="0"/>
            <a:ext cx="1747524" cy="2292094"/>
          </a:xfrm>
          <a:prstGeom prst="rect">
            <a:avLst/>
          </a:prstGeom>
          <a:noFill/>
          <a:ln>
            <a:noFill/>
          </a:ln>
        </p:spPr>
      </p:pic>
      <p:sp>
        <p:nvSpPr>
          <p:cNvPr id="41" name="Google Shape;41;p11"/>
          <p:cNvSpPr txBox="1"/>
          <p:nvPr>
            <p:ph type="ctrTitle"/>
          </p:nvPr>
        </p:nvSpPr>
        <p:spPr>
          <a:xfrm>
            <a:off x="1104900" y="2292094"/>
            <a:ext cx="10096500" cy="2219691"/>
          </a:xfrm>
          <a:prstGeom prst="rect">
            <a:avLst/>
          </a:prstGeom>
          <a:noFill/>
          <a:ln>
            <a:noFill/>
          </a:ln>
        </p:spPr>
        <p:txBody>
          <a:bodyPr anchorCtr="0" anchor="ctr" bIns="45700" lIns="0" spcFirstLastPara="1" rIns="0" wrap="square" tIns="45700">
            <a:normAutofit/>
          </a:bodyPr>
          <a:lstStyle>
            <a:lvl1pPr lvl="0" algn="l">
              <a:lnSpc>
                <a:spcPct val="90000"/>
              </a:lnSpc>
              <a:spcBef>
                <a:spcPts val="0"/>
              </a:spcBef>
              <a:spcAft>
                <a:spcPts val="0"/>
              </a:spcAft>
              <a:buClr>
                <a:schemeClr val="dk1"/>
              </a:buClr>
              <a:buSzPts val="4400"/>
              <a:buFont typeface="Arial"/>
              <a:buNone/>
              <a:defRPr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1"/>
          <p:cNvSpPr txBox="1"/>
          <p:nvPr>
            <p:ph idx="1" type="subTitle"/>
          </p:nvPr>
        </p:nvSpPr>
        <p:spPr>
          <a:xfrm>
            <a:off x="1104898" y="4511784"/>
            <a:ext cx="10096501" cy="955565"/>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chemeClr val="dk1"/>
              </a:buClr>
              <a:buSzPts val="1800"/>
              <a:buNone/>
              <a:defRPr sz="1800"/>
            </a:lvl1pPr>
            <a:lvl2pPr lvl="1" algn="ctr">
              <a:lnSpc>
                <a:spcPct val="90000"/>
              </a:lnSpc>
              <a:spcBef>
                <a:spcPts val="600"/>
              </a:spcBef>
              <a:spcAft>
                <a:spcPts val="0"/>
              </a:spcAft>
              <a:buClr>
                <a:schemeClr val="dk1"/>
              </a:buClr>
              <a:buSzPts val="2000"/>
              <a:buNone/>
              <a:defRPr sz="2000"/>
            </a:lvl2pPr>
            <a:lvl3pPr lvl="2" algn="ctr">
              <a:lnSpc>
                <a:spcPct val="90000"/>
              </a:lnSpc>
              <a:spcBef>
                <a:spcPts val="600"/>
              </a:spcBef>
              <a:spcAft>
                <a:spcPts val="0"/>
              </a:spcAft>
              <a:buClr>
                <a:schemeClr val="dk1"/>
              </a:buClr>
              <a:buSzPts val="1800"/>
              <a:buNone/>
              <a:defRPr sz="1800"/>
            </a:lvl3pPr>
            <a:lvl4pPr lvl="3" algn="ctr">
              <a:lnSpc>
                <a:spcPct val="90000"/>
              </a:lnSpc>
              <a:spcBef>
                <a:spcPts val="600"/>
              </a:spcBef>
              <a:spcAft>
                <a:spcPts val="0"/>
              </a:spcAft>
              <a:buClr>
                <a:schemeClr val="dk1"/>
              </a:buClr>
              <a:buSzPts val="1600"/>
              <a:buNone/>
              <a:defRPr sz="1600"/>
            </a:lvl4pPr>
            <a:lvl5pPr lvl="4" algn="ctr">
              <a:lnSpc>
                <a:spcPct val="90000"/>
              </a:lnSpc>
              <a:spcBef>
                <a:spcPts val="6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43" name="Google Shape;43;p11"/>
          <p:cNvSpPr/>
          <p:nvPr/>
        </p:nvSpPr>
        <p:spPr>
          <a:xfrm>
            <a:off x="0" y="5778124"/>
            <a:ext cx="12192000" cy="1079876"/>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4" name="Google Shape;44;p11"/>
          <p:cNvSpPr txBox="1"/>
          <p:nvPr>
            <p:ph idx="10" type="dt"/>
          </p:nvPr>
        </p:nvSpPr>
        <p:spPr>
          <a:xfrm>
            <a:off x="1104899" y="6356351"/>
            <a:ext cx="1829559" cy="365125"/>
          </a:xfrm>
          <a:prstGeom prst="rect">
            <a:avLst/>
          </a:prstGeom>
          <a:noFill/>
          <a:ln>
            <a:noFill/>
          </a:ln>
        </p:spPr>
        <p:txBody>
          <a:bodyPr anchorCtr="0" anchor="ctr" bIns="45700" lIns="0" spcFirstLastPara="1" rIns="0" wrap="square" tIns="45700">
            <a:noAutofit/>
          </a:bodyPr>
          <a:lstStyle>
            <a:lvl1pPr lvl="0" algn="l">
              <a:lnSpc>
                <a:spcPct val="100000"/>
              </a:lnSpc>
              <a:spcBef>
                <a:spcPts val="0"/>
              </a:spcBef>
              <a:spcAft>
                <a:spcPts val="0"/>
              </a:spcAft>
              <a:buSzPts val="1400"/>
              <a:buNone/>
              <a:defRPr>
                <a:solidFill>
                  <a:srgbClr val="DED9D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11"/>
          <p:cNvSpPr txBox="1"/>
          <p:nvPr>
            <p:ph idx="11" type="ftr"/>
          </p:nvPr>
        </p:nvSpPr>
        <p:spPr>
          <a:xfrm>
            <a:off x="2934459" y="6356350"/>
            <a:ext cx="6323082" cy="365126"/>
          </a:xfrm>
          <a:prstGeom prst="rect">
            <a:avLst/>
          </a:prstGeom>
          <a:noFill/>
          <a:ln>
            <a:noFill/>
          </a:ln>
        </p:spPr>
        <p:txBody>
          <a:bodyPr anchorCtr="0" anchor="ctr" bIns="45700" lIns="0" spcFirstLastPara="1" rIns="0" wrap="square" tIns="45700">
            <a:noAutofit/>
          </a:bodyPr>
          <a:lstStyle>
            <a:lvl1pPr lvl="0" algn="ctr">
              <a:lnSpc>
                <a:spcPct val="100000"/>
              </a:lnSpc>
              <a:spcBef>
                <a:spcPts val="0"/>
              </a:spcBef>
              <a:spcAft>
                <a:spcPts val="0"/>
              </a:spcAft>
              <a:buSzPts val="1400"/>
              <a:buNone/>
              <a:defRPr>
                <a:solidFill>
                  <a:srgbClr val="DED9D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11"/>
          <p:cNvSpPr txBox="1"/>
          <p:nvPr>
            <p:ph idx="12" type="sldNum"/>
          </p:nvPr>
        </p:nvSpPr>
        <p:spPr>
          <a:xfrm>
            <a:off x="9256782" y="6356351"/>
            <a:ext cx="1828800" cy="365125"/>
          </a:xfrm>
          <a:prstGeom prst="rect">
            <a:avLst/>
          </a:prstGeom>
          <a:noFill/>
          <a:ln>
            <a:noFill/>
          </a:ln>
        </p:spPr>
        <p:txBody>
          <a:bodyPr anchorCtr="0" anchor="ctr" bIns="45700" lIns="0" spcFirstLastPara="1" rIns="0"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DED9D6"/>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DED9D6"/>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DED9D6"/>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DED9D6"/>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DED9D6"/>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DED9D6"/>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DED9D6"/>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DED9D6"/>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DED9D6"/>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contenuto" type="obj">
  <p:cSld name="OBJECT">
    <p:spTree>
      <p:nvGrpSpPr>
        <p:cNvPr id="47" name="Shape 47"/>
        <p:cNvGrpSpPr/>
        <p:nvPr/>
      </p:nvGrpSpPr>
      <p:grpSpPr>
        <a:xfrm>
          <a:off x="0" y="0"/>
          <a:ext cx="0" cy="0"/>
          <a:chOff x="0" y="0"/>
          <a:chExt cx="0" cy="0"/>
        </a:xfrm>
      </p:grpSpPr>
      <p:sp>
        <p:nvSpPr>
          <p:cNvPr id="48" name="Google Shape;48;p12"/>
          <p:cNvSpPr txBox="1"/>
          <p:nvPr>
            <p:ph type="title"/>
          </p:nvPr>
        </p:nvSpPr>
        <p:spPr>
          <a:xfrm>
            <a:off x="1104900" y="76200"/>
            <a:ext cx="9980682" cy="1096962"/>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2"/>
          <p:cNvSpPr txBox="1"/>
          <p:nvPr>
            <p:ph idx="1" type="body"/>
          </p:nvPr>
        </p:nvSpPr>
        <p:spPr>
          <a:xfrm>
            <a:off x="1104900" y="1600200"/>
            <a:ext cx="9982200" cy="45720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800"/>
              </a:spcBef>
              <a:spcAft>
                <a:spcPts val="0"/>
              </a:spcAft>
              <a:buClr>
                <a:schemeClr val="dk1"/>
              </a:buClr>
              <a:buSzPts val="1800"/>
              <a:buChar char="▪"/>
              <a:defRPr/>
            </a:lvl1pPr>
            <a:lvl2pPr indent="-342900" lvl="1" marL="914400" algn="l">
              <a:lnSpc>
                <a:spcPct val="90000"/>
              </a:lnSpc>
              <a:spcBef>
                <a:spcPts val="600"/>
              </a:spcBef>
              <a:spcAft>
                <a:spcPts val="0"/>
              </a:spcAft>
              <a:buClr>
                <a:schemeClr val="dk1"/>
              </a:buClr>
              <a:buSzPts val="1800"/>
              <a:buChar char="▪"/>
              <a:defRPr/>
            </a:lvl2pPr>
            <a:lvl3pPr indent="-342900" lvl="2" marL="1371600" algn="l">
              <a:lnSpc>
                <a:spcPct val="90000"/>
              </a:lnSpc>
              <a:spcBef>
                <a:spcPts val="600"/>
              </a:spcBef>
              <a:spcAft>
                <a:spcPts val="0"/>
              </a:spcAft>
              <a:buClr>
                <a:schemeClr val="dk1"/>
              </a:buClr>
              <a:buSzPts val="1800"/>
              <a:buChar char="▪"/>
              <a:defRPr/>
            </a:lvl3pPr>
            <a:lvl4pPr indent="-342900" lvl="3" marL="1828800" algn="l">
              <a:lnSpc>
                <a:spcPct val="90000"/>
              </a:lnSpc>
              <a:spcBef>
                <a:spcPts val="600"/>
              </a:spcBef>
              <a:spcAft>
                <a:spcPts val="0"/>
              </a:spcAft>
              <a:buClr>
                <a:schemeClr val="dk1"/>
              </a:buClr>
              <a:buSzPts val="1800"/>
              <a:buChar char="▪"/>
              <a:defRPr/>
            </a:lvl4pPr>
            <a:lvl5pPr indent="-342900" lvl="4" marL="2286000" algn="l">
              <a:lnSpc>
                <a:spcPct val="90000"/>
              </a:lnSpc>
              <a:spcBef>
                <a:spcPts val="6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12"/>
          <p:cNvSpPr txBox="1"/>
          <p:nvPr>
            <p:ph idx="10" type="dt"/>
          </p:nvPr>
        </p:nvSpPr>
        <p:spPr>
          <a:xfrm>
            <a:off x="1104899" y="6356351"/>
            <a:ext cx="1829559" cy="365125"/>
          </a:xfrm>
          <a:prstGeom prst="rect">
            <a:avLst/>
          </a:prstGeom>
          <a:noFill/>
          <a:ln>
            <a:noFill/>
          </a:ln>
        </p:spPr>
        <p:txBody>
          <a:bodyPr anchorCtr="0" anchor="ctr" bIns="45700" lIns="0" spcFirstLastPara="1" rIns="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2"/>
          <p:cNvSpPr txBox="1"/>
          <p:nvPr>
            <p:ph idx="11" type="ftr"/>
          </p:nvPr>
        </p:nvSpPr>
        <p:spPr>
          <a:xfrm>
            <a:off x="2934459" y="6356350"/>
            <a:ext cx="6323082" cy="365126"/>
          </a:xfrm>
          <a:prstGeom prst="rect">
            <a:avLst/>
          </a:prstGeom>
          <a:noFill/>
          <a:ln>
            <a:noFill/>
          </a:ln>
        </p:spPr>
        <p:txBody>
          <a:bodyPr anchorCtr="0" anchor="ctr" bIns="45700" lIns="0" spcFirstLastPara="1" rIns="0"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2"/>
          <p:cNvSpPr txBox="1"/>
          <p:nvPr>
            <p:ph idx="12" type="sldNum"/>
          </p:nvPr>
        </p:nvSpPr>
        <p:spPr>
          <a:xfrm>
            <a:off x="9256782" y="6356351"/>
            <a:ext cx="1828800" cy="365125"/>
          </a:xfrm>
          <a:prstGeom prst="rect">
            <a:avLst/>
          </a:prstGeom>
          <a:noFill/>
          <a:ln>
            <a:noFill/>
          </a:ln>
        </p:spPr>
        <p:txBody>
          <a:bodyPr anchorCtr="0" anchor="ctr" bIns="45700" lIns="0" spcFirstLastPara="1" rIns="0"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testazione sezione" showMasterSp="0" type="secHead">
  <p:cSld name="SECTION_HEADER">
    <p:spTree>
      <p:nvGrpSpPr>
        <p:cNvPr id="53" name="Shape 53"/>
        <p:cNvGrpSpPr/>
        <p:nvPr/>
      </p:nvGrpSpPr>
      <p:grpSpPr>
        <a:xfrm>
          <a:off x="0" y="0"/>
          <a:ext cx="0" cy="0"/>
          <a:chOff x="0" y="0"/>
          <a:chExt cx="0" cy="0"/>
        </a:xfrm>
      </p:grpSpPr>
      <p:grpSp>
        <p:nvGrpSpPr>
          <p:cNvPr id="54" name="Google Shape;54;p13"/>
          <p:cNvGrpSpPr/>
          <p:nvPr/>
        </p:nvGrpSpPr>
        <p:grpSpPr>
          <a:xfrm>
            <a:off x="0" y="2514600"/>
            <a:ext cx="12192000" cy="3194035"/>
            <a:chOff x="647402" y="2514600"/>
            <a:chExt cx="10838688" cy="3194035"/>
          </a:xfrm>
        </p:grpSpPr>
        <p:grpSp>
          <p:nvGrpSpPr>
            <p:cNvPr id="55" name="Google Shape;55;p13"/>
            <p:cNvGrpSpPr/>
            <p:nvPr/>
          </p:nvGrpSpPr>
          <p:grpSpPr>
            <a:xfrm>
              <a:off x="647402" y="2514600"/>
              <a:ext cx="10838688" cy="63125"/>
              <a:chOff x="507492" y="1501519"/>
              <a:chExt cx="8129016" cy="63125"/>
            </a:xfrm>
          </p:grpSpPr>
          <p:cxnSp>
            <p:nvCxnSpPr>
              <p:cNvPr id="56" name="Google Shape;56;p13"/>
              <p:cNvCxnSpPr/>
              <p:nvPr/>
            </p:nvCxnSpPr>
            <p:spPr>
              <a:xfrm>
                <a:off x="507492" y="1564644"/>
                <a:ext cx="8129016" cy="0"/>
              </a:xfrm>
              <a:prstGeom prst="straightConnector1">
                <a:avLst/>
              </a:prstGeom>
              <a:noFill/>
              <a:ln cap="flat" cmpd="sng" w="38100">
                <a:solidFill>
                  <a:schemeClr val="dk1"/>
                </a:solidFill>
                <a:prstDash val="solid"/>
                <a:miter lim="800000"/>
                <a:headEnd len="sm" w="sm" type="none"/>
                <a:tailEnd len="sm" w="sm" type="none"/>
              </a:ln>
            </p:spPr>
          </p:cxnSp>
          <p:cxnSp>
            <p:nvCxnSpPr>
              <p:cNvPr id="57" name="Google Shape;57;p13"/>
              <p:cNvCxnSpPr/>
              <p:nvPr/>
            </p:nvCxnSpPr>
            <p:spPr>
              <a:xfrm>
                <a:off x="507492" y="1501519"/>
                <a:ext cx="8129016" cy="0"/>
              </a:xfrm>
              <a:prstGeom prst="straightConnector1">
                <a:avLst/>
              </a:prstGeom>
              <a:noFill/>
              <a:ln cap="flat" cmpd="sng" w="12700">
                <a:solidFill>
                  <a:schemeClr val="dk1"/>
                </a:solidFill>
                <a:prstDash val="solid"/>
                <a:miter lim="800000"/>
                <a:headEnd len="sm" w="sm" type="none"/>
                <a:tailEnd len="sm" w="sm" type="none"/>
              </a:ln>
            </p:spPr>
          </p:cxnSp>
        </p:grpSp>
        <p:sp>
          <p:nvSpPr>
            <p:cNvPr id="58" name="Google Shape;58;p13"/>
            <p:cNvSpPr/>
            <p:nvPr/>
          </p:nvSpPr>
          <p:spPr>
            <a:xfrm>
              <a:off x="647402" y="2640850"/>
              <a:ext cx="10838688" cy="2941536"/>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nvGrpSpPr>
            <p:cNvPr id="59" name="Google Shape;59;p13"/>
            <p:cNvGrpSpPr/>
            <p:nvPr/>
          </p:nvGrpSpPr>
          <p:grpSpPr>
            <a:xfrm rot="10800000">
              <a:off x="647402" y="5645510"/>
              <a:ext cx="10838688" cy="63125"/>
              <a:chOff x="507492" y="1501519"/>
              <a:chExt cx="8129016" cy="63125"/>
            </a:xfrm>
          </p:grpSpPr>
          <p:cxnSp>
            <p:nvCxnSpPr>
              <p:cNvPr id="60" name="Google Shape;60;p13"/>
              <p:cNvCxnSpPr/>
              <p:nvPr/>
            </p:nvCxnSpPr>
            <p:spPr>
              <a:xfrm>
                <a:off x="507492" y="1564644"/>
                <a:ext cx="8129016" cy="0"/>
              </a:xfrm>
              <a:prstGeom prst="straightConnector1">
                <a:avLst/>
              </a:prstGeom>
              <a:noFill/>
              <a:ln cap="flat" cmpd="sng" w="38100">
                <a:solidFill>
                  <a:schemeClr val="dk1"/>
                </a:solidFill>
                <a:prstDash val="solid"/>
                <a:miter lim="800000"/>
                <a:headEnd len="sm" w="sm" type="none"/>
                <a:tailEnd len="sm" w="sm" type="none"/>
              </a:ln>
            </p:spPr>
          </p:cxnSp>
          <p:cxnSp>
            <p:nvCxnSpPr>
              <p:cNvPr id="61" name="Google Shape;61;p13"/>
              <p:cNvCxnSpPr/>
              <p:nvPr/>
            </p:nvCxnSpPr>
            <p:spPr>
              <a:xfrm>
                <a:off x="507492" y="1501519"/>
                <a:ext cx="8129016" cy="0"/>
              </a:xfrm>
              <a:prstGeom prst="straightConnector1">
                <a:avLst/>
              </a:prstGeom>
              <a:noFill/>
              <a:ln cap="flat" cmpd="sng" w="12700">
                <a:solidFill>
                  <a:schemeClr val="dk1"/>
                </a:solidFill>
                <a:prstDash val="solid"/>
                <a:miter lim="800000"/>
                <a:headEnd len="sm" w="sm" type="none"/>
                <a:tailEnd len="sm" w="sm" type="none"/>
              </a:ln>
            </p:spPr>
          </p:cxnSp>
        </p:grpSp>
      </p:grpSp>
      <p:pic>
        <p:nvPicPr>
          <p:cNvPr id="62" name="Google Shape;62;p13"/>
          <p:cNvPicPr preferRelativeResize="0"/>
          <p:nvPr/>
        </p:nvPicPr>
        <p:blipFill rotWithShape="1">
          <a:blip r:embed="rId2">
            <a:alphaModFix/>
          </a:blip>
          <a:srcRect b="0" l="0" r="0" t="0"/>
          <a:stretch/>
        </p:blipFill>
        <p:spPr>
          <a:xfrm>
            <a:off x="1325880" y="0"/>
            <a:ext cx="1783188" cy="2971806"/>
          </a:xfrm>
          <a:prstGeom prst="rect">
            <a:avLst/>
          </a:prstGeom>
          <a:noFill/>
          <a:ln>
            <a:noFill/>
          </a:ln>
        </p:spPr>
      </p:pic>
      <p:sp>
        <p:nvSpPr>
          <p:cNvPr id="63" name="Google Shape;63;p13"/>
          <p:cNvSpPr txBox="1"/>
          <p:nvPr>
            <p:ph type="title"/>
          </p:nvPr>
        </p:nvSpPr>
        <p:spPr>
          <a:xfrm>
            <a:off x="1104899" y="2971806"/>
            <a:ext cx="10071099" cy="1684150"/>
          </a:xfrm>
          <a:prstGeom prst="rect">
            <a:avLst/>
          </a:prstGeom>
          <a:noFill/>
          <a:ln>
            <a:noFill/>
          </a:ln>
        </p:spPr>
        <p:txBody>
          <a:bodyPr anchorCtr="0" anchor="ctr" bIns="45700" lIns="0" spcFirstLastPara="1" rIns="0" wrap="square" tIns="45700">
            <a:normAutofit/>
          </a:bodyPr>
          <a:lstStyle>
            <a:lvl1pPr lvl="0" algn="l">
              <a:lnSpc>
                <a:spcPct val="90000"/>
              </a:lnSpc>
              <a:spcBef>
                <a:spcPts val="0"/>
              </a:spcBef>
              <a:spcAft>
                <a:spcPts val="0"/>
              </a:spcAft>
              <a:buClr>
                <a:schemeClr val="lt1"/>
              </a:buClr>
              <a:buSzPts val="4400"/>
              <a:buFont typeface="Arial"/>
              <a:buNone/>
              <a:defRPr sz="4400" cap="none">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3"/>
          <p:cNvSpPr txBox="1"/>
          <p:nvPr>
            <p:ph idx="1" type="body"/>
          </p:nvPr>
        </p:nvSpPr>
        <p:spPr>
          <a:xfrm>
            <a:off x="1104899" y="4655956"/>
            <a:ext cx="10071099" cy="509750"/>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0"/>
              </a:spcBef>
              <a:spcAft>
                <a:spcPts val="0"/>
              </a:spcAft>
              <a:buClr>
                <a:schemeClr val="lt1"/>
              </a:buClr>
              <a:buSzPts val="1600"/>
              <a:buNone/>
              <a:defRPr sz="1600">
                <a:solidFill>
                  <a:schemeClr val="lt1"/>
                </a:solidFill>
              </a:defRPr>
            </a:lvl1pPr>
            <a:lvl2pPr indent="-228600" lvl="1" marL="914400" algn="l">
              <a:lnSpc>
                <a:spcPct val="90000"/>
              </a:lnSpc>
              <a:spcBef>
                <a:spcPts val="600"/>
              </a:spcBef>
              <a:spcAft>
                <a:spcPts val="0"/>
              </a:spcAft>
              <a:buClr>
                <a:srgbClr val="969391"/>
              </a:buClr>
              <a:buSzPts val="2000"/>
              <a:buNone/>
              <a:defRPr sz="2000">
                <a:solidFill>
                  <a:srgbClr val="969391"/>
                </a:solidFill>
              </a:defRPr>
            </a:lvl2pPr>
            <a:lvl3pPr indent="-228600" lvl="2" marL="1371600" algn="l">
              <a:lnSpc>
                <a:spcPct val="90000"/>
              </a:lnSpc>
              <a:spcBef>
                <a:spcPts val="600"/>
              </a:spcBef>
              <a:spcAft>
                <a:spcPts val="0"/>
              </a:spcAft>
              <a:buClr>
                <a:srgbClr val="969391"/>
              </a:buClr>
              <a:buSzPts val="1800"/>
              <a:buNone/>
              <a:defRPr sz="1800">
                <a:solidFill>
                  <a:srgbClr val="969391"/>
                </a:solidFill>
              </a:defRPr>
            </a:lvl3pPr>
            <a:lvl4pPr indent="-228600" lvl="3" marL="1828800" algn="l">
              <a:lnSpc>
                <a:spcPct val="90000"/>
              </a:lnSpc>
              <a:spcBef>
                <a:spcPts val="600"/>
              </a:spcBef>
              <a:spcAft>
                <a:spcPts val="0"/>
              </a:spcAft>
              <a:buClr>
                <a:srgbClr val="969391"/>
              </a:buClr>
              <a:buSzPts val="1600"/>
              <a:buNone/>
              <a:defRPr sz="1600">
                <a:solidFill>
                  <a:srgbClr val="969391"/>
                </a:solidFill>
              </a:defRPr>
            </a:lvl4pPr>
            <a:lvl5pPr indent="-228600" lvl="4" marL="2286000" algn="l">
              <a:lnSpc>
                <a:spcPct val="90000"/>
              </a:lnSpc>
              <a:spcBef>
                <a:spcPts val="600"/>
              </a:spcBef>
              <a:spcAft>
                <a:spcPts val="0"/>
              </a:spcAft>
              <a:buClr>
                <a:srgbClr val="969391"/>
              </a:buClr>
              <a:buSzPts val="1600"/>
              <a:buNone/>
              <a:defRPr sz="1600">
                <a:solidFill>
                  <a:srgbClr val="969391"/>
                </a:solidFill>
              </a:defRPr>
            </a:lvl5pPr>
            <a:lvl6pPr indent="-228600" lvl="5" marL="2743200" algn="l">
              <a:lnSpc>
                <a:spcPct val="90000"/>
              </a:lnSpc>
              <a:spcBef>
                <a:spcPts val="500"/>
              </a:spcBef>
              <a:spcAft>
                <a:spcPts val="0"/>
              </a:spcAft>
              <a:buClr>
                <a:srgbClr val="969391"/>
              </a:buClr>
              <a:buSzPts val="1600"/>
              <a:buNone/>
              <a:defRPr sz="1600">
                <a:solidFill>
                  <a:srgbClr val="969391"/>
                </a:solidFill>
              </a:defRPr>
            </a:lvl6pPr>
            <a:lvl7pPr indent="-228600" lvl="6" marL="3200400" algn="l">
              <a:lnSpc>
                <a:spcPct val="90000"/>
              </a:lnSpc>
              <a:spcBef>
                <a:spcPts val="500"/>
              </a:spcBef>
              <a:spcAft>
                <a:spcPts val="0"/>
              </a:spcAft>
              <a:buClr>
                <a:srgbClr val="969391"/>
              </a:buClr>
              <a:buSzPts val="1600"/>
              <a:buNone/>
              <a:defRPr sz="1600">
                <a:solidFill>
                  <a:srgbClr val="969391"/>
                </a:solidFill>
              </a:defRPr>
            </a:lvl7pPr>
            <a:lvl8pPr indent="-228600" lvl="7" marL="3657600" algn="l">
              <a:lnSpc>
                <a:spcPct val="90000"/>
              </a:lnSpc>
              <a:spcBef>
                <a:spcPts val="500"/>
              </a:spcBef>
              <a:spcAft>
                <a:spcPts val="0"/>
              </a:spcAft>
              <a:buClr>
                <a:srgbClr val="969391"/>
              </a:buClr>
              <a:buSzPts val="1600"/>
              <a:buNone/>
              <a:defRPr sz="1600">
                <a:solidFill>
                  <a:srgbClr val="969391"/>
                </a:solidFill>
              </a:defRPr>
            </a:lvl8pPr>
            <a:lvl9pPr indent="-228600" lvl="8" marL="4114800" algn="l">
              <a:lnSpc>
                <a:spcPct val="90000"/>
              </a:lnSpc>
              <a:spcBef>
                <a:spcPts val="500"/>
              </a:spcBef>
              <a:spcAft>
                <a:spcPts val="0"/>
              </a:spcAft>
              <a:buClr>
                <a:srgbClr val="969391"/>
              </a:buClr>
              <a:buSzPts val="1600"/>
              <a:buNone/>
              <a:defRPr sz="1600">
                <a:solidFill>
                  <a:srgbClr val="969391"/>
                </a:solidFill>
              </a:defRPr>
            </a:lvl9pPr>
          </a:lstStyle>
          <a:p/>
        </p:txBody>
      </p:sp>
      <p:sp>
        <p:nvSpPr>
          <p:cNvPr id="65" name="Google Shape;65;p13"/>
          <p:cNvSpPr txBox="1"/>
          <p:nvPr>
            <p:ph idx="10" type="dt"/>
          </p:nvPr>
        </p:nvSpPr>
        <p:spPr>
          <a:xfrm>
            <a:off x="1104899" y="6356351"/>
            <a:ext cx="1829559" cy="365125"/>
          </a:xfrm>
          <a:prstGeom prst="rect">
            <a:avLst/>
          </a:prstGeom>
          <a:noFill/>
          <a:ln>
            <a:noFill/>
          </a:ln>
        </p:spPr>
        <p:txBody>
          <a:bodyPr anchorCtr="0" anchor="ctr" bIns="45700" lIns="0" spcFirstLastPara="1" rIns="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3"/>
          <p:cNvSpPr txBox="1"/>
          <p:nvPr>
            <p:ph idx="11" type="ftr"/>
          </p:nvPr>
        </p:nvSpPr>
        <p:spPr>
          <a:xfrm>
            <a:off x="2934459" y="6356350"/>
            <a:ext cx="6323082" cy="365126"/>
          </a:xfrm>
          <a:prstGeom prst="rect">
            <a:avLst/>
          </a:prstGeom>
          <a:noFill/>
          <a:ln>
            <a:noFill/>
          </a:ln>
        </p:spPr>
        <p:txBody>
          <a:bodyPr anchorCtr="0" anchor="ctr" bIns="45700" lIns="0" spcFirstLastPara="1" rIns="0"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3"/>
          <p:cNvSpPr txBox="1"/>
          <p:nvPr>
            <p:ph idx="12" type="sldNum"/>
          </p:nvPr>
        </p:nvSpPr>
        <p:spPr>
          <a:xfrm>
            <a:off x="9256782" y="6356351"/>
            <a:ext cx="1828800" cy="365125"/>
          </a:xfrm>
          <a:prstGeom prst="rect">
            <a:avLst/>
          </a:prstGeom>
          <a:noFill/>
          <a:ln>
            <a:noFill/>
          </a:ln>
        </p:spPr>
        <p:txBody>
          <a:bodyPr anchorCtr="0" anchor="ctr" bIns="45700" lIns="0" spcFirstLastPara="1" rIns="0"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fronto" type="twoTxTwoObj">
  <p:cSld name="TWO_OBJECTS_WITH_TEXT">
    <p:spTree>
      <p:nvGrpSpPr>
        <p:cNvPr id="68" name="Shape 68"/>
        <p:cNvGrpSpPr/>
        <p:nvPr/>
      </p:nvGrpSpPr>
      <p:grpSpPr>
        <a:xfrm>
          <a:off x="0" y="0"/>
          <a:ext cx="0" cy="0"/>
          <a:chOff x="0" y="0"/>
          <a:chExt cx="0" cy="0"/>
        </a:xfrm>
      </p:grpSpPr>
      <p:sp>
        <p:nvSpPr>
          <p:cNvPr id="69" name="Google Shape;69;p14"/>
          <p:cNvSpPr txBox="1"/>
          <p:nvPr>
            <p:ph type="title"/>
          </p:nvPr>
        </p:nvSpPr>
        <p:spPr>
          <a:xfrm>
            <a:off x="1104900" y="76200"/>
            <a:ext cx="9980682" cy="1096962"/>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4"/>
          <p:cNvSpPr txBox="1"/>
          <p:nvPr>
            <p:ph idx="1" type="body"/>
          </p:nvPr>
        </p:nvSpPr>
        <p:spPr>
          <a:xfrm>
            <a:off x="1104900" y="1600200"/>
            <a:ext cx="4919472" cy="823912"/>
          </a:xfrm>
          <a:prstGeom prst="rect">
            <a:avLst/>
          </a:prstGeom>
          <a:noFill/>
          <a:ln>
            <a:noFill/>
          </a:ln>
        </p:spPr>
        <p:txBody>
          <a:bodyPr anchorCtr="0" anchor="b" bIns="45700" lIns="0" spcFirstLastPara="1" rIns="0" wrap="square" tIns="45700">
            <a:normAutofit/>
          </a:bodyPr>
          <a:lstStyle>
            <a:lvl1pPr indent="-228600" lvl="0" marL="457200" algn="l">
              <a:lnSpc>
                <a:spcPct val="90000"/>
              </a:lnSpc>
              <a:spcBef>
                <a:spcPts val="0"/>
              </a:spcBef>
              <a:spcAft>
                <a:spcPts val="0"/>
              </a:spcAft>
              <a:buClr>
                <a:schemeClr val="dk1"/>
              </a:buClr>
              <a:buSzPts val="2400"/>
              <a:buNone/>
              <a:defRPr b="1" sz="2400"/>
            </a:lvl1pPr>
            <a:lvl2pPr indent="-228600" lvl="1" marL="914400" algn="l">
              <a:lnSpc>
                <a:spcPct val="90000"/>
              </a:lnSpc>
              <a:spcBef>
                <a:spcPts val="600"/>
              </a:spcBef>
              <a:spcAft>
                <a:spcPts val="0"/>
              </a:spcAft>
              <a:buClr>
                <a:schemeClr val="dk1"/>
              </a:buClr>
              <a:buSzPts val="2000"/>
              <a:buNone/>
              <a:defRPr b="1" sz="2000"/>
            </a:lvl2pPr>
            <a:lvl3pPr indent="-228600" lvl="2" marL="1371600" algn="l">
              <a:lnSpc>
                <a:spcPct val="90000"/>
              </a:lnSpc>
              <a:spcBef>
                <a:spcPts val="600"/>
              </a:spcBef>
              <a:spcAft>
                <a:spcPts val="0"/>
              </a:spcAft>
              <a:buClr>
                <a:schemeClr val="dk1"/>
              </a:buClr>
              <a:buSzPts val="1800"/>
              <a:buNone/>
              <a:defRPr b="1" sz="1800"/>
            </a:lvl3pPr>
            <a:lvl4pPr indent="-228600" lvl="3" marL="1828800" algn="l">
              <a:lnSpc>
                <a:spcPct val="90000"/>
              </a:lnSpc>
              <a:spcBef>
                <a:spcPts val="600"/>
              </a:spcBef>
              <a:spcAft>
                <a:spcPts val="0"/>
              </a:spcAft>
              <a:buClr>
                <a:schemeClr val="dk1"/>
              </a:buClr>
              <a:buSzPts val="1600"/>
              <a:buNone/>
              <a:defRPr b="1" sz="1600"/>
            </a:lvl4pPr>
            <a:lvl5pPr indent="-228600" lvl="4" marL="2286000" algn="l">
              <a:lnSpc>
                <a:spcPct val="90000"/>
              </a:lnSpc>
              <a:spcBef>
                <a:spcPts val="6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71" name="Google Shape;71;p14"/>
          <p:cNvSpPr txBox="1"/>
          <p:nvPr>
            <p:ph idx="2" type="body"/>
          </p:nvPr>
        </p:nvSpPr>
        <p:spPr>
          <a:xfrm>
            <a:off x="1104900" y="2424112"/>
            <a:ext cx="4919472" cy="3748088"/>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800"/>
              </a:spcBef>
              <a:spcAft>
                <a:spcPts val="0"/>
              </a:spcAft>
              <a:buClr>
                <a:schemeClr val="dk1"/>
              </a:buClr>
              <a:buSzPts val="1800"/>
              <a:buChar char="▪"/>
              <a:defRPr/>
            </a:lvl1pPr>
            <a:lvl2pPr indent="-342900" lvl="1" marL="914400" algn="l">
              <a:lnSpc>
                <a:spcPct val="90000"/>
              </a:lnSpc>
              <a:spcBef>
                <a:spcPts val="600"/>
              </a:spcBef>
              <a:spcAft>
                <a:spcPts val="0"/>
              </a:spcAft>
              <a:buClr>
                <a:schemeClr val="dk1"/>
              </a:buClr>
              <a:buSzPts val="1800"/>
              <a:buChar char="▪"/>
              <a:defRPr/>
            </a:lvl2pPr>
            <a:lvl3pPr indent="-342900" lvl="2" marL="1371600" algn="l">
              <a:lnSpc>
                <a:spcPct val="90000"/>
              </a:lnSpc>
              <a:spcBef>
                <a:spcPts val="600"/>
              </a:spcBef>
              <a:spcAft>
                <a:spcPts val="0"/>
              </a:spcAft>
              <a:buClr>
                <a:schemeClr val="dk1"/>
              </a:buClr>
              <a:buSzPts val="1800"/>
              <a:buChar char="▪"/>
              <a:defRPr/>
            </a:lvl3pPr>
            <a:lvl4pPr indent="-342900" lvl="3" marL="1828800" algn="l">
              <a:lnSpc>
                <a:spcPct val="90000"/>
              </a:lnSpc>
              <a:spcBef>
                <a:spcPts val="600"/>
              </a:spcBef>
              <a:spcAft>
                <a:spcPts val="0"/>
              </a:spcAft>
              <a:buClr>
                <a:schemeClr val="dk1"/>
              </a:buClr>
              <a:buSzPts val="1800"/>
              <a:buChar char="▪"/>
              <a:defRPr/>
            </a:lvl4pPr>
            <a:lvl5pPr indent="-342900" lvl="4" marL="2286000" algn="l">
              <a:lnSpc>
                <a:spcPct val="90000"/>
              </a:lnSpc>
              <a:spcBef>
                <a:spcPts val="6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2" name="Google Shape;72;p14"/>
          <p:cNvSpPr txBox="1"/>
          <p:nvPr>
            <p:ph idx="3" type="body"/>
          </p:nvPr>
        </p:nvSpPr>
        <p:spPr>
          <a:xfrm>
            <a:off x="6166110" y="1600200"/>
            <a:ext cx="4919472" cy="823912"/>
          </a:xfrm>
          <a:prstGeom prst="rect">
            <a:avLst/>
          </a:prstGeom>
          <a:noFill/>
          <a:ln>
            <a:noFill/>
          </a:ln>
        </p:spPr>
        <p:txBody>
          <a:bodyPr anchorCtr="0" anchor="b" bIns="45700" lIns="0" spcFirstLastPara="1" rIns="0" wrap="square" tIns="45700">
            <a:normAutofit/>
          </a:bodyPr>
          <a:lstStyle>
            <a:lvl1pPr indent="-228600" lvl="0" marL="457200" algn="l">
              <a:lnSpc>
                <a:spcPct val="90000"/>
              </a:lnSpc>
              <a:spcBef>
                <a:spcPts val="0"/>
              </a:spcBef>
              <a:spcAft>
                <a:spcPts val="0"/>
              </a:spcAft>
              <a:buClr>
                <a:schemeClr val="dk1"/>
              </a:buClr>
              <a:buSzPts val="2400"/>
              <a:buNone/>
              <a:defRPr b="1" sz="2400"/>
            </a:lvl1pPr>
            <a:lvl2pPr indent="-228600" lvl="1" marL="914400" algn="l">
              <a:lnSpc>
                <a:spcPct val="90000"/>
              </a:lnSpc>
              <a:spcBef>
                <a:spcPts val="600"/>
              </a:spcBef>
              <a:spcAft>
                <a:spcPts val="0"/>
              </a:spcAft>
              <a:buClr>
                <a:schemeClr val="dk1"/>
              </a:buClr>
              <a:buSzPts val="2000"/>
              <a:buNone/>
              <a:defRPr b="1" sz="2000"/>
            </a:lvl2pPr>
            <a:lvl3pPr indent="-228600" lvl="2" marL="1371600" algn="l">
              <a:lnSpc>
                <a:spcPct val="90000"/>
              </a:lnSpc>
              <a:spcBef>
                <a:spcPts val="600"/>
              </a:spcBef>
              <a:spcAft>
                <a:spcPts val="0"/>
              </a:spcAft>
              <a:buClr>
                <a:schemeClr val="dk1"/>
              </a:buClr>
              <a:buSzPts val="1800"/>
              <a:buNone/>
              <a:defRPr b="1" sz="1800"/>
            </a:lvl3pPr>
            <a:lvl4pPr indent="-228600" lvl="3" marL="1828800" algn="l">
              <a:lnSpc>
                <a:spcPct val="90000"/>
              </a:lnSpc>
              <a:spcBef>
                <a:spcPts val="600"/>
              </a:spcBef>
              <a:spcAft>
                <a:spcPts val="0"/>
              </a:spcAft>
              <a:buClr>
                <a:schemeClr val="dk1"/>
              </a:buClr>
              <a:buSzPts val="1600"/>
              <a:buNone/>
              <a:defRPr b="1" sz="1600"/>
            </a:lvl4pPr>
            <a:lvl5pPr indent="-228600" lvl="4" marL="2286000" algn="l">
              <a:lnSpc>
                <a:spcPct val="90000"/>
              </a:lnSpc>
              <a:spcBef>
                <a:spcPts val="6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73" name="Google Shape;73;p14"/>
          <p:cNvSpPr txBox="1"/>
          <p:nvPr>
            <p:ph idx="4" type="body"/>
          </p:nvPr>
        </p:nvSpPr>
        <p:spPr>
          <a:xfrm>
            <a:off x="6166110" y="2424112"/>
            <a:ext cx="4919472" cy="3748088"/>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800"/>
              </a:spcBef>
              <a:spcAft>
                <a:spcPts val="0"/>
              </a:spcAft>
              <a:buClr>
                <a:schemeClr val="dk1"/>
              </a:buClr>
              <a:buSzPts val="1800"/>
              <a:buChar char="▪"/>
              <a:defRPr/>
            </a:lvl1pPr>
            <a:lvl2pPr indent="-342900" lvl="1" marL="914400" algn="l">
              <a:lnSpc>
                <a:spcPct val="90000"/>
              </a:lnSpc>
              <a:spcBef>
                <a:spcPts val="600"/>
              </a:spcBef>
              <a:spcAft>
                <a:spcPts val="0"/>
              </a:spcAft>
              <a:buClr>
                <a:schemeClr val="dk1"/>
              </a:buClr>
              <a:buSzPts val="1800"/>
              <a:buChar char="▪"/>
              <a:defRPr/>
            </a:lvl2pPr>
            <a:lvl3pPr indent="-342900" lvl="2" marL="1371600" algn="l">
              <a:lnSpc>
                <a:spcPct val="90000"/>
              </a:lnSpc>
              <a:spcBef>
                <a:spcPts val="600"/>
              </a:spcBef>
              <a:spcAft>
                <a:spcPts val="0"/>
              </a:spcAft>
              <a:buClr>
                <a:schemeClr val="dk1"/>
              </a:buClr>
              <a:buSzPts val="1800"/>
              <a:buChar char="▪"/>
              <a:defRPr/>
            </a:lvl3pPr>
            <a:lvl4pPr indent="-342900" lvl="3" marL="1828800" algn="l">
              <a:lnSpc>
                <a:spcPct val="90000"/>
              </a:lnSpc>
              <a:spcBef>
                <a:spcPts val="600"/>
              </a:spcBef>
              <a:spcAft>
                <a:spcPts val="0"/>
              </a:spcAft>
              <a:buClr>
                <a:schemeClr val="dk1"/>
              </a:buClr>
              <a:buSzPts val="1800"/>
              <a:buChar char="▪"/>
              <a:defRPr/>
            </a:lvl4pPr>
            <a:lvl5pPr indent="-342900" lvl="4" marL="2286000" algn="l">
              <a:lnSpc>
                <a:spcPct val="90000"/>
              </a:lnSpc>
              <a:spcBef>
                <a:spcPts val="6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4" name="Google Shape;74;p14"/>
          <p:cNvSpPr txBox="1"/>
          <p:nvPr>
            <p:ph idx="10" type="dt"/>
          </p:nvPr>
        </p:nvSpPr>
        <p:spPr>
          <a:xfrm>
            <a:off x="1104899" y="6356351"/>
            <a:ext cx="1829559" cy="365125"/>
          </a:xfrm>
          <a:prstGeom prst="rect">
            <a:avLst/>
          </a:prstGeom>
          <a:noFill/>
          <a:ln>
            <a:noFill/>
          </a:ln>
        </p:spPr>
        <p:txBody>
          <a:bodyPr anchorCtr="0" anchor="ctr" bIns="45700" lIns="0" spcFirstLastPara="1" rIns="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14"/>
          <p:cNvSpPr txBox="1"/>
          <p:nvPr>
            <p:ph idx="11" type="ftr"/>
          </p:nvPr>
        </p:nvSpPr>
        <p:spPr>
          <a:xfrm>
            <a:off x="2934459" y="6356350"/>
            <a:ext cx="6323082" cy="365126"/>
          </a:xfrm>
          <a:prstGeom prst="rect">
            <a:avLst/>
          </a:prstGeom>
          <a:noFill/>
          <a:ln>
            <a:noFill/>
          </a:ln>
        </p:spPr>
        <p:txBody>
          <a:bodyPr anchorCtr="0" anchor="ctr" bIns="45700" lIns="0" spcFirstLastPara="1" rIns="0"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4"/>
          <p:cNvSpPr txBox="1"/>
          <p:nvPr>
            <p:ph idx="12" type="sldNum"/>
          </p:nvPr>
        </p:nvSpPr>
        <p:spPr>
          <a:xfrm>
            <a:off x="9256782" y="6356351"/>
            <a:ext cx="1828800" cy="365125"/>
          </a:xfrm>
          <a:prstGeom prst="rect">
            <a:avLst/>
          </a:prstGeom>
          <a:noFill/>
          <a:ln>
            <a:noFill/>
          </a:ln>
        </p:spPr>
        <p:txBody>
          <a:bodyPr anchorCtr="0" anchor="ctr" bIns="45700" lIns="0" spcFirstLastPara="1" rIns="0"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titolo" type="titleOnly">
  <p:cSld name="TITLE_ONLY">
    <p:spTree>
      <p:nvGrpSpPr>
        <p:cNvPr id="77" name="Shape 77"/>
        <p:cNvGrpSpPr/>
        <p:nvPr/>
      </p:nvGrpSpPr>
      <p:grpSpPr>
        <a:xfrm>
          <a:off x="0" y="0"/>
          <a:ext cx="0" cy="0"/>
          <a:chOff x="0" y="0"/>
          <a:chExt cx="0" cy="0"/>
        </a:xfrm>
      </p:grpSpPr>
      <p:sp>
        <p:nvSpPr>
          <p:cNvPr id="78" name="Google Shape;78;p15"/>
          <p:cNvSpPr txBox="1"/>
          <p:nvPr>
            <p:ph type="title"/>
          </p:nvPr>
        </p:nvSpPr>
        <p:spPr>
          <a:xfrm>
            <a:off x="1104900" y="76200"/>
            <a:ext cx="9980682" cy="1096962"/>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5"/>
          <p:cNvSpPr txBox="1"/>
          <p:nvPr>
            <p:ph idx="10" type="dt"/>
          </p:nvPr>
        </p:nvSpPr>
        <p:spPr>
          <a:xfrm>
            <a:off x="1104899" y="6356351"/>
            <a:ext cx="1829559" cy="365125"/>
          </a:xfrm>
          <a:prstGeom prst="rect">
            <a:avLst/>
          </a:prstGeom>
          <a:noFill/>
          <a:ln>
            <a:noFill/>
          </a:ln>
        </p:spPr>
        <p:txBody>
          <a:bodyPr anchorCtr="0" anchor="ctr" bIns="45700" lIns="0" spcFirstLastPara="1" rIns="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5"/>
          <p:cNvSpPr txBox="1"/>
          <p:nvPr>
            <p:ph idx="11" type="ftr"/>
          </p:nvPr>
        </p:nvSpPr>
        <p:spPr>
          <a:xfrm>
            <a:off x="2934458" y="50647"/>
            <a:ext cx="6323082" cy="365126"/>
          </a:xfrm>
          <a:prstGeom prst="rect">
            <a:avLst/>
          </a:prstGeom>
          <a:noFill/>
          <a:ln>
            <a:noFill/>
          </a:ln>
        </p:spPr>
        <p:txBody>
          <a:bodyPr anchorCtr="0" anchor="ctr" bIns="45700" lIns="0" spcFirstLastPara="1" rIns="0"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15"/>
          <p:cNvSpPr txBox="1"/>
          <p:nvPr>
            <p:ph idx="12" type="sldNum"/>
          </p:nvPr>
        </p:nvSpPr>
        <p:spPr>
          <a:xfrm>
            <a:off x="9256782" y="6356351"/>
            <a:ext cx="1828800" cy="365125"/>
          </a:xfrm>
          <a:prstGeom prst="rect">
            <a:avLst/>
          </a:prstGeom>
          <a:noFill/>
          <a:ln>
            <a:noFill/>
          </a:ln>
        </p:spPr>
        <p:txBody>
          <a:bodyPr anchorCtr="0" anchor="ctr" bIns="45700" lIns="0" spcFirstLastPara="1" rIns="0"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uoto" showMasterSp="0" type="blank">
  <p:cSld name="BLANK">
    <p:spTree>
      <p:nvGrpSpPr>
        <p:cNvPr id="82" name="Shape 82"/>
        <p:cNvGrpSpPr/>
        <p:nvPr/>
      </p:nvGrpSpPr>
      <p:grpSpPr>
        <a:xfrm>
          <a:off x="0" y="0"/>
          <a:ext cx="0" cy="0"/>
          <a:chOff x="0" y="0"/>
          <a:chExt cx="0" cy="0"/>
        </a:xfrm>
      </p:grpSpPr>
      <p:sp>
        <p:nvSpPr>
          <p:cNvPr id="83" name="Google Shape;83;p16"/>
          <p:cNvSpPr txBox="1"/>
          <p:nvPr>
            <p:ph idx="10" type="dt"/>
          </p:nvPr>
        </p:nvSpPr>
        <p:spPr>
          <a:xfrm>
            <a:off x="1104899" y="6356351"/>
            <a:ext cx="1829559" cy="365125"/>
          </a:xfrm>
          <a:prstGeom prst="rect">
            <a:avLst/>
          </a:prstGeom>
          <a:noFill/>
          <a:ln>
            <a:noFill/>
          </a:ln>
        </p:spPr>
        <p:txBody>
          <a:bodyPr anchorCtr="0" anchor="ctr" bIns="45700" lIns="0" spcFirstLastPara="1" rIns="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16"/>
          <p:cNvSpPr txBox="1"/>
          <p:nvPr>
            <p:ph idx="11" type="ftr"/>
          </p:nvPr>
        </p:nvSpPr>
        <p:spPr>
          <a:xfrm>
            <a:off x="2934459" y="6356350"/>
            <a:ext cx="6323082" cy="365126"/>
          </a:xfrm>
          <a:prstGeom prst="rect">
            <a:avLst/>
          </a:prstGeom>
          <a:noFill/>
          <a:ln>
            <a:noFill/>
          </a:ln>
        </p:spPr>
        <p:txBody>
          <a:bodyPr anchorCtr="0" anchor="ctr" bIns="45700" lIns="0" spcFirstLastPara="1" rIns="0"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16"/>
          <p:cNvSpPr txBox="1"/>
          <p:nvPr>
            <p:ph idx="12" type="sldNum"/>
          </p:nvPr>
        </p:nvSpPr>
        <p:spPr>
          <a:xfrm>
            <a:off x="9256782" y="6356351"/>
            <a:ext cx="1828800" cy="365125"/>
          </a:xfrm>
          <a:prstGeom prst="rect">
            <a:avLst/>
          </a:prstGeom>
          <a:noFill/>
          <a:ln>
            <a:noFill/>
          </a:ln>
        </p:spPr>
        <p:txBody>
          <a:bodyPr anchorCtr="0" anchor="ctr" bIns="45700" lIns="0" spcFirstLastPara="1" rIns="0"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to con didascalia" type="objTx">
  <p:cSld name="OBJECT_WITH_CAPTION_TEXT">
    <p:spTree>
      <p:nvGrpSpPr>
        <p:cNvPr id="86" name="Shape 86"/>
        <p:cNvGrpSpPr/>
        <p:nvPr/>
      </p:nvGrpSpPr>
      <p:grpSpPr>
        <a:xfrm>
          <a:off x="0" y="0"/>
          <a:ext cx="0" cy="0"/>
          <a:chOff x="0" y="0"/>
          <a:chExt cx="0" cy="0"/>
        </a:xfrm>
      </p:grpSpPr>
      <p:sp>
        <p:nvSpPr>
          <p:cNvPr id="87" name="Google Shape;87;p17"/>
          <p:cNvSpPr txBox="1"/>
          <p:nvPr>
            <p:ph type="title"/>
          </p:nvPr>
        </p:nvSpPr>
        <p:spPr>
          <a:xfrm>
            <a:off x="1104900" y="76200"/>
            <a:ext cx="9980682" cy="1096962"/>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7"/>
          <p:cNvSpPr txBox="1"/>
          <p:nvPr>
            <p:ph idx="1" type="body"/>
          </p:nvPr>
        </p:nvSpPr>
        <p:spPr>
          <a:xfrm>
            <a:off x="1104900" y="1600200"/>
            <a:ext cx="4384548" cy="4572000"/>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1200"/>
              </a:spcBef>
              <a:spcAft>
                <a:spcPts val="0"/>
              </a:spcAft>
              <a:buClr>
                <a:schemeClr val="dk1"/>
              </a:buClr>
              <a:buSzPts val="1800"/>
              <a:buNone/>
              <a:defRPr sz="1800"/>
            </a:lvl1pPr>
            <a:lvl2pPr indent="-228600" lvl="1" marL="914400" algn="l">
              <a:lnSpc>
                <a:spcPct val="90000"/>
              </a:lnSpc>
              <a:spcBef>
                <a:spcPts val="600"/>
              </a:spcBef>
              <a:spcAft>
                <a:spcPts val="0"/>
              </a:spcAft>
              <a:buClr>
                <a:schemeClr val="dk1"/>
              </a:buClr>
              <a:buSzPts val="1400"/>
              <a:buNone/>
              <a:defRPr sz="1400"/>
            </a:lvl2pPr>
            <a:lvl3pPr indent="-228600" lvl="2" marL="1371600" algn="l">
              <a:lnSpc>
                <a:spcPct val="90000"/>
              </a:lnSpc>
              <a:spcBef>
                <a:spcPts val="600"/>
              </a:spcBef>
              <a:spcAft>
                <a:spcPts val="0"/>
              </a:spcAft>
              <a:buClr>
                <a:schemeClr val="dk1"/>
              </a:buClr>
              <a:buSzPts val="1200"/>
              <a:buNone/>
              <a:defRPr sz="1200"/>
            </a:lvl3pPr>
            <a:lvl4pPr indent="-228600" lvl="3" marL="1828800" algn="l">
              <a:lnSpc>
                <a:spcPct val="90000"/>
              </a:lnSpc>
              <a:spcBef>
                <a:spcPts val="600"/>
              </a:spcBef>
              <a:spcAft>
                <a:spcPts val="0"/>
              </a:spcAft>
              <a:buClr>
                <a:schemeClr val="dk1"/>
              </a:buClr>
              <a:buSzPts val="1000"/>
              <a:buNone/>
              <a:defRPr sz="1000"/>
            </a:lvl4pPr>
            <a:lvl5pPr indent="-228600" lvl="4" marL="2286000" algn="l">
              <a:lnSpc>
                <a:spcPct val="90000"/>
              </a:lnSpc>
              <a:spcBef>
                <a:spcPts val="6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89" name="Google Shape;89;p17"/>
          <p:cNvSpPr txBox="1"/>
          <p:nvPr>
            <p:ph idx="2" type="body"/>
          </p:nvPr>
        </p:nvSpPr>
        <p:spPr>
          <a:xfrm>
            <a:off x="5641848" y="1600199"/>
            <a:ext cx="5445252" cy="4572001"/>
          </a:xfrm>
          <a:prstGeom prst="rect">
            <a:avLst/>
          </a:prstGeom>
          <a:noFill/>
          <a:ln>
            <a:noFill/>
          </a:ln>
        </p:spPr>
        <p:txBody>
          <a:bodyPr anchorCtr="0" anchor="t" bIns="45700" lIns="0" spcFirstLastPara="1" rIns="0" wrap="square" tIns="45700">
            <a:normAutofit/>
          </a:bodyPr>
          <a:lstStyle>
            <a:lvl1pPr indent="-355600" lvl="0" marL="457200" algn="l">
              <a:lnSpc>
                <a:spcPct val="90000"/>
              </a:lnSpc>
              <a:spcBef>
                <a:spcPts val="1800"/>
              </a:spcBef>
              <a:spcAft>
                <a:spcPts val="0"/>
              </a:spcAft>
              <a:buClr>
                <a:schemeClr val="dk1"/>
              </a:buClr>
              <a:buSzPts val="2000"/>
              <a:buChar char="▪"/>
              <a:defRPr sz="2000"/>
            </a:lvl1pPr>
            <a:lvl2pPr indent="-330200" lvl="1" marL="914400" algn="l">
              <a:lnSpc>
                <a:spcPct val="90000"/>
              </a:lnSpc>
              <a:spcBef>
                <a:spcPts val="600"/>
              </a:spcBef>
              <a:spcAft>
                <a:spcPts val="0"/>
              </a:spcAft>
              <a:buClr>
                <a:schemeClr val="dk1"/>
              </a:buClr>
              <a:buSzPts val="1600"/>
              <a:buChar char="▪"/>
              <a:defRPr sz="1600"/>
            </a:lvl2pPr>
            <a:lvl3pPr indent="-330200" lvl="2" marL="1371600" algn="l">
              <a:lnSpc>
                <a:spcPct val="90000"/>
              </a:lnSpc>
              <a:spcBef>
                <a:spcPts val="600"/>
              </a:spcBef>
              <a:spcAft>
                <a:spcPts val="0"/>
              </a:spcAft>
              <a:buClr>
                <a:schemeClr val="dk1"/>
              </a:buClr>
              <a:buSzPts val="1600"/>
              <a:buChar char="▪"/>
              <a:defRPr sz="1600"/>
            </a:lvl3pPr>
            <a:lvl4pPr indent="-317500" lvl="3" marL="1828800" algn="l">
              <a:lnSpc>
                <a:spcPct val="90000"/>
              </a:lnSpc>
              <a:spcBef>
                <a:spcPts val="600"/>
              </a:spcBef>
              <a:spcAft>
                <a:spcPts val="0"/>
              </a:spcAft>
              <a:buClr>
                <a:schemeClr val="dk1"/>
              </a:buClr>
              <a:buSzPts val="1400"/>
              <a:buChar char="▪"/>
              <a:defRPr sz="1400"/>
            </a:lvl4pPr>
            <a:lvl5pPr indent="-317500" lvl="4" marL="2286000" algn="l">
              <a:lnSpc>
                <a:spcPct val="90000"/>
              </a:lnSpc>
              <a:spcBef>
                <a:spcPts val="600"/>
              </a:spcBef>
              <a:spcAft>
                <a:spcPts val="0"/>
              </a:spcAft>
              <a:buClr>
                <a:schemeClr val="dk1"/>
              </a:buClr>
              <a:buSzPts val="1400"/>
              <a:buChar char="▪"/>
              <a:defRPr sz="1400"/>
            </a:lvl5pPr>
            <a:lvl6pPr indent="-317500" lvl="5" marL="2743200" algn="l">
              <a:lnSpc>
                <a:spcPct val="90000"/>
              </a:lnSpc>
              <a:spcBef>
                <a:spcPts val="500"/>
              </a:spcBef>
              <a:spcAft>
                <a:spcPts val="0"/>
              </a:spcAft>
              <a:buClr>
                <a:schemeClr val="dk1"/>
              </a:buClr>
              <a:buSzPts val="1400"/>
              <a:buChar char="▪"/>
              <a:defRPr sz="1400"/>
            </a:lvl6pPr>
            <a:lvl7pPr indent="-317500" lvl="6" marL="3200400" algn="l">
              <a:lnSpc>
                <a:spcPct val="90000"/>
              </a:lnSpc>
              <a:spcBef>
                <a:spcPts val="500"/>
              </a:spcBef>
              <a:spcAft>
                <a:spcPts val="0"/>
              </a:spcAft>
              <a:buClr>
                <a:schemeClr val="dk1"/>
              </a:buClr>
              <a:buSzPts val="1400"/>
              <a:buChar char="▪"/>
              <a:defRPr sz="1400"/>
            </a:lvl7pPr>
            <a:lvl8pPr indent="-317500" lvl="7" marL="3657600" algn="l">
              <a:lnSpc>
                <a:spcPct val="90000"/>
              </a:lnSpc>
              <a:spcBef>
                <a:spcPts val="500"/>
              </a:spcBef>
              <a:spcAft>
                <a:spcPts val="0"/>
              </a:spcAft>
              <a:buClr>
                <a:schemeClr val="dk1"/>
              </a:buClr>
              <a:buSzPts val="1400"/>
              <a:buChar char="▪"/>
              <a:defRPr sz="1400"/>
            </a:lvl8pPr>
            <a:lvl9pPr indent="-317500" lvl="8" marL="4114800" algn="l">
              <a:lnSpc>
                <a:spcPct val="90000"/>
              </a:lnSpc>
              <a:spcBef>
                <a:spcPts val="500"/>
              </a:spcBef>
              <a:spcAft>
                <a:spcPts val="0"/>
              </a:spcAft>
              <a:buClr>
                <a:schemeClr val="dk1"/>
              </a:buClr>
              <a:buSzPts val="1400"/>
              <a:buChar char="▪"/>
              <a:defRPr sz="1400"/>
            </a:lvl9pPr>
          </a:lstStyle>
          <a:p/>
        </p:txBody>
      </p:sp>
      <p:sp>
        <p:nvSpPr>
          <p:cNvPr id="90" name="Google Shape;90;p17"/>
          <p:cNvSpPr txBox="1"/>
          <p:nvPr>
            <p:ph idx="10" type="dt"/>
          </p:nvPr>
        </p:nvSpPr>
        <p:spPr>
          <a:xfrm>
            <a:off x="1104899" y="6356351"/>
            <a:ext cx="1829559" cy="365125"/>
          </a:xfrm>
          <a:prstGeom prst="rect">
            <a:avLst/>
          </a:prstGeom>
          <a:noFill/>
          <a:ln>
            <a:noFill/>
          </a:ln>
        </p:spPr>
        <p:txBody>
          <a:bodyPr anchorCtr="0" anchor="ctr" bIns="45700" lIns="0" spcFirstLastPara="1" rIns="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7"/>
          <p:cNvSpPr txBox="1"/>
          <p:nvPr>
            <p:ph idx="11" type="ftr"/>
          </p:nvPr>
        </p:nvSpPr>
        <p:spPr>
          <a:xfrm>
            <a:off x="2934459" y="6356350"/>
            <a:ext cx="6323082" cy="365126"/>
          </a:xfrm>
          <a:prstGeom prst="rect">
            <a:avLst/>
          </a:prstGeom>
          <a:noFill/>
          <a:ln>
            <a:noFill/>
          </a:ln>
        </p:spPr>
        <p:txBody>
          <a:bodyPr anchorCtr="0" anchor="ctr" bIns="45700" lIns="0" spcFirstLastPara="1" rIns="0"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17"/>
          <p:cNvSpPr txBox="1"/>
          <p:nvPr>
            <p:ph idx="12" type="sldNum"/>
          </p:nvPr>
        </p:nvSpPr>
        <p:spPr>
          <a:xfrm>
            <a:off x="9256782" y="6356351"/>
            <a:ext cx="1828800" cy="365125"/>
          </a:xfrm>
          <a:prstGeom prst="rect">
            <a:avLst/>
          </a:prstGeom>
          <a:noFill/>
          <a:ln>
            <a:noFill/>
          </a:ln>
        </p:spPr>
        <p:txBody>
          <a:bodyPr anchorCtr="0" anchor="ctr" bIns="45700" lIns="0" spcFirstLastPara="1" rIns="0"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IT"/>
              <a:t>‹#›</a:t>
            </a:fld>
            <a:endParaRPr/>
          </a:p>
        </p:txBody>
      </p:sp>
      <p:sp>
        <p:nvSpPr>
          <p:cNvPr id="93" name="Google Shape;93;p17"/>
          <p:cNvSpPr txBox="1"/>
          <p:nvPr/>
        </p:nvSpPr>
        <p:spPr>
          <a:xfrm>
            <a:off x="0" y="136524"/>
            <a:ext cx="12192000" cy="365126"/>
          </a:xfrm>
          <a:prstGeom prst="rect">
            <a:avLst/>
          </a:prstGeom>
          <a:noFill/>
          <a:ln>
            <a:noFill/>
          </a:ln>
        </p:spPr>
        <p:txBody>
          <a:bodyPr anchorCtr="0" anchor="ctr" bIns="45700" lIns="0" spcFirstLastPara="1" rIns="0" wrap="square" tIns="45700">
            <a:noAutofit/>
          </a:bodyPr>
          <a:lstStyle/>
          <a:p>
            <a:pPr indent="0" lvl="0" marL="0" marR="0" rtl="0" algn="ctr">
              <a:lnSpc>
                <a:spcPct val="100000"/>
              </a:lnSpc>
              <a:spcBef>
                <a:spcPts val="0"/>
              </a:spcBef>
              <a:spcAft>
                <a:spcPts val="0"/>
              </a:spcAft>
              <a:buClr>
                <a:srgbClr val="000000"/>
              </a:buClr>
              <a:buSzPts val="1200"/>
              <a:buFont typeface="Arial"/>
              <a:buNone/>
            </a:pPr>
            <a:r>
              <a:rPr b="1" i="0" lang="it-IT" sz="1200" u="none" cap="none" strike="noStrike">
                <a:solidFill>
                  <a:srgbClr val="3C3632"/>
                </a:solidFill>
                <a:latin typeface="Arial"/>
                <a:ea typeface="Arial"/>
                <a:cs typeface="Arial"/>
                <a:sym typeface="Arial"/>
              </a:rPr>
              <a:t>IIS VIA DEI PAPARESCHI - A.S. 2022-2023</a:t>
            </a:r>
            <a:endParaRPr b="1" i="0" sz="1200" u="none" cap="none" strike="noStrike">
              <a:solidFill>
                <a:srgbClr val="3C3632"/>
              </a:solidFill>
              <a:latin typeface="Arial"/>
              <a:ea typeface="Arial"/>
              <a:cs typeface="Arial"/>
              <a:sym typeface="Arial"/>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9" name="Shape 9"/>
        <p:cNvGrpSpPr/>
        <p:nvPr/>
      </p:nvGrpSpPr>
      <p:grpSpPr>
        <a:xfrm>
          <a:off x="0" y="0"/>
          <a:ext cx="0" cy="0"/>
          <a:chOff x="0" y="0"/>
          <a:chExt cx="0" cy="0"/>
        </a:xfrm>
      </p:grpSpPr>
      <p:sp>
        <p:nvSpPr>
          <p:cNvPr id="10" name="Google Shape;10;p8"/>
          <p:cNvSpPr txBox="1"/>
          <p:nvPr>
            <p:ph type="title"/>
          </p:nvPr>
        </p:nvSpPr>
        <p:spPr>
          <a:xfrm>
            <a:off x="1104900" y="76200"/>
            <a:ext cx="9980682" cy="1096962"/>
          </a:xfrm>
          <a:prstGeom prst="rect">
            <a:avLst/>
          </a:prstGeom>
          <a:noFill/>
          <a:ln>
            <a:noFill/>
          </a:ln>
        </p:spPr>
        <p:txBody>
          <a:bodyPr anchorCtr="0" anchor="b" bIns="45700" lIns="0" spcFirstLastPara="1" rIns="0" wrap="square" tIns="45700">
            <a:normAutofit/>
          </a:bodyPr>
          <a:lstStyle>
            <a:lvl1pPr lvl="0" marR="0" rtl="0" algn="l">
              <a:lnSpc>
                <a:spcPct val="9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8"/>
          <p:cNvSpPr txBox="1"/>
          <p:nvPr>
            <p:ph idx="1" type="body"/>
          </p:nvPr>
        </p:nvSpPr>
        <p:spPr>
          <a:xfrm>
            <a:off x="1104900" y="1600200"/>
            <a:ext cx="9982200" cy="4572000"/>
          </a:xfrm>
          <a:prstGeom prst="rect">
            <a:avLst/>
          </a:prstGeom>
          <a:noFill/>
          <a:ln>
            <a:noFill/>
          </a:ln>
        </p:spPr>
        <p:txBody>
          <a:bodyPr anchorCtr="0" anchor="t" bIns="45700" lIns="0" spcFirstLastPara="1" rIns="0" wrap="square" tIns="45700">
            <a:normAutofit/>
          </a:bodyPr>
          <a:lstStyle>
            <a:lvl1pPr indent="-355600" lvl="0" marL="457200" marR="0" rtl="0" algn="l">
              <a:lnSpc>
                <a:spcPct val="90000"/>
              </a:lnSpc>
              <a:spcBef>
                <a:spcPts val="18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1pPr>
            <a:lvl2pPr indent="-330200" lvl="1" marL="914400" marR="0" rtl="0" algn="l">
              <a:lnSpc>
                <a:spcPct val="90000"/>
              </a:lnSpc>
              <a:spcBef>
                <a:spcPts val="60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2pPr>
            <a:lvl3pPr indent="-317500" lvl="2" marL="1371600" marR="0" rtl="0" algn="l">
              <a:lnSpc>
                <a:spcPct val="90000"/>
              </a:lnSpc>
              <a:spcBef>
                <a:spcPts val="600"/>
              </a:spcBef>
              <a:spcAft>
                <a:spcPts val="0"/>
              </a:spcAft>
              <a:buClr>
                <a:schemeClr val="dk1"/>
              </a:buClr>
              <a:buSzPts val="1400"/>
              <a:buFont typeface="Noto Sans Symbols"/>
              <a:buChar char="▪"/>
              <a:defRPr b="0" i="0" sz="1400" u="none" cap="none" strike="noStrike">
                <a:solidFill>
                  <a:schemeClr val="dk1"/>
                </a:solidFill>
                <a:latin typeface="Arial"/>
                <a:ea typeface="Arial"/>
                <a:cs typeface="Arial"/>
                <a:sym typeface="Arial"/>
              </a:defRPr>
            </a:lvl3pPr>
            <a:lvl4pPr indent="-317500" lvl="3" marL="1828800" marR="0" rtl="0" algn="l">
              <a:lnSpc>
                <a:spcPct val="90000"/>
              </a:lnSpc>
              <a:spcBef>
                <a:spcPts val="600"/>
              </a:spcBef>
              <a:spcAft>
                <a:spcPts val="0"/>
              </a:spcAft>
              <a:buClr>
                <a:schemeClr val="dk1"/>
              </a:buClr>
              <a:buSzPts val="1400"/>
              <a:buFont typeface="Noto Sans Symbols"/>
              <a:buChar char="▪"/>
              <a:defRPr b="0" i="0" sz="1400" u="none" cap="none" strike="noStrike">
                <a:solidFill>
                  <a:schemeClr val="dk1"/>
                </a:solidFill>
                <a:latin typeface="Arial"/>
                <a:ea typeface="Arial"/>
                <a:cs typeface="Arial"/>
                <a:sym typeface="Arial"/>
              </a:defRPr>
            </a:lvl4pPr>
            <a:lvl5pPr indent="-317500" lvl="4" marL="2286000" marR="0" rtl="0" algn="l">
              <a:lnSpc>
                <a:spcPct val="90000"/>
              </a:lnSpc>
              <a:spcBef>
                <a:spcPts val="600"/>
              </a:spcBef>
              <a:spcAft>
                <a:spcPts val="0"/>
              </a:spcAft>
              <a:buClr>
                <a:schemeClr val="dk1"/>
              </a:buClr>
              <a:buSzPts val="1400"/>
              <a:buFont typeface="Noto Sans Symbols"/>
              <a:buChar char="▪"/>
              <a:defRPr b="0" i="0" sz="1400" u="none" cap="none" strike="noStrike">
                <a:solidFill>
                  <a:schemeClr val="dk1"/>
                </a:solidFill>
                <a:latin typeface="Arial"/>
                <a:ea typeface="Arial"/>
                <a:cs typeface="Arial"/>
                <a:sym typeface="Arial"/>
              </a:defRPr>
            </a:lvl5pPr>
            <a:lvl6pPr indent="-317500" lvl="5" marL="2743200" marR="0" rtl="0" algn="l">
              <a:lnSpc>
                <a:spcPct val="90000"/>
              </a:lnSpc>
              <a:spcBef>
                <a:spcPts val="500"/>
              </a:spcBef>
              <a:spcAft>
                <a:spcPts val="0"/>
              </a:spcAft>
              <a:buClr>
                <a:schemeClr val="dk1"/>
              </a:buClr>
              <a:buSzPts val="1400"/>
              <a:buFont typeface="Noto Sans Symbols"/>
              <a:buChar char="▪"/>
              <a:defRPr b="0" i="0" sz="1400" u="none" cap="none" strike="noStrike">
                <a:solidFill>
                  <a:schemeClr val="dk1"/>
                </a:solidFill>
                <a:latin typeface="Arial"/>
                <a:ea typeface="Arial"/>
                <a:cs typeface="Arial"/>
                <a:sym typeface="Arial"/>
              </a:defRPr>
            </a:lvl6pPr>
            <a:lvl7pPr indent="-317500" lvl="6" marL="3200400" marR="0" rtl="0" algn="l">
              <a:lnSpc>
                <a:spcPct val="90000"/>
              </a:lnSpc>
              <a:spcBef>
                <a:spcPts val="500"/>
              </a:spcBef>
              <a:spcAft>
                <a:spcPts val="0"/>
              </a:spcAft>
              <a:buClr>
                <a:schemeClr val="dk1"/>
              </a:buClr>
              <a:buSzPts val="1400"/>
              <a:buFont typeface="Noto Sans Symbols"/>
              <a:buChar char="▪"/>
              <a:defRPr b="0" i="0" sz="1400" u="none" cap="none" strike="noStrike">
                <a:solidFill>
                  <a:schemeClr val="dk1"/>
                </a:solidFill>
                <a:latin typeface="Arial"/>
                <a:ea typeface="Arial"/>
                <a:cs typeface="Arial"/>
                <a:sym typeface="Arial"/>
              </a:defRPr>
            </a:lvl7pPr>
            <a:lvl8pPr indent="-317500" lvl="7" marL="3657600" marR="0" rtl="0" algn="l">
              <a:lnSpc>
                <a:spcPct val="90000"/>
              </a:lnSpc>
              <a:spcBef>
                <a:spcPts val="500"/>
              </a:spcBef>
              <a:spcAft>
                <a:spcPts val="0"/>
              </a:spcAft>
              <a:buClr>
                <a:schemeClr val="dk1"/>
              </a:buClr>
              <a:buSzPts val="1400"/>
              <a:buFont typeface="Noto Sans Symbols"/>
              <a:buChar char="▪"/>
              <a:defRPr b="0" i="0" sz="1400" u="none" cap="none" strike="noStrike">
                <a:solidFill>
                  <a:schemeClr val="dk1"/>
                </a:solidFill>
                <a:latin typeface="Arial"/>
                <a:ea typeface="Arial"/>
                <a:cs typeface="Arial"/>
                <a:sym typeface="Arial"/>
              </a:defRPr>
            </a:lvl8pPr>
            <a:lvl9pPr indent="-317500" lvl="8" marL="4114800" marR="0" rtl="0" algn="l">
              <a:lnSpc>
                <a:spcPct val="90000"/>
              </a:lnSpc>
              <a:spcBef>
                <a:spcPts val="500"/>
              </a:spcBef>
              <a:spcAft>
                <a:spcPts val="0"/>
              </a:spcAft>
              <a:buClr>
                <a:schemeClr val="dk1"/>
              </a:buClr>
              <a:buSzPts val="1400"/>
              <a:buFont typeface="Noto Sans Symbols"/>
              <a:buChar char="▪"/>
              <a:defRPr b="0" i="0" sz="1400" u="none" cap="none" strike="noStrike">
                <a:solidFill>
                  <a:schemeClr val="dk1"/>
                </a:solidFill>
                <a:latin typeface="Arial"/>
                <a:ea typeface="Arial"/>
                <a:cs typeface="Arial"/>
                <a:sym typeface="Arial"/>
              </a:defRPr>
            </a:lvl9pPr>
          </a:lstStyle>
          <a:p/>
        </p:txBody>
      </p:sp>
      <p:sp>
        <p:nvSpPr>
          <p:cNvPr id="12" name="Google Shape;12;p8"/>
          <p:cNvSpPr txBox="1"/>
          <p:nvPr>
            <p:ph idx="10" type="dt"/>
          </p:nvPr>
        </p:nvSpPr>
        <p:spPr>
          <a:xfrm>
            <a:off x="1104899" y="6356351"/>
            <a:ext cx="1829559" cy="365125"/>
          </a:xfrm>
          <a:prstGeom prst="rect">
            <a:avLst/>
          </a:prstGeom>
          <a:noFill/>
          <a:ln>
            <a:noFill/>
          </a:ln>
        </p:spPr>
        <p:txBody>
          <a:bodyPr anchorCtr="0" anchor="ctr" bIns="45700" lIns="0" spcFirstLastPara="1" rIns="0"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3C363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8"/>
          <p:cNvSpPr txBox="1"/>
          <p:nvPr>
            <p:ph idx="11" type="ftr"/>
          </p:nvPr>
        </p:nvSpPr>
        <p:spPr>
          <a:xfrm>
            <a:off x="2934459" y="6356350"/>
            <a:ext cx="6323082" cy="365126"/>
          </a:xfrm>
          <a:prstGeom prst="rect">
            <a:avLst/>
          </a:prstGeom>
          <a:noFill/>
          <a:ln>
            <a:noFill/>
          </a:ln>
        </p:spPr>
        <p:txBody>
          <a:bodyPr anchorCtr="0" anchor="ctr" bIns="45700" lIns="0" spcFirstLastPara="1" rIns="0"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3C363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4" name="Google Shape;14;p8"/>
          <p:cNvSpPr txBox="1"/>
          <p:nvPr>
            <p:ph idx="12" type="sldNum"/>
          </p:nvPr>
        </p:nvSpPr>
        <p:spPr>
          <a:xfrm>
            <a:off x="9256782" y="6356351"/>
            <a:ext cx="1828800" cy="365125"/>
          </a:xfrm>
          <a:prstGeom prst="rect">
            <a:avLst/>
          </a:prstGeom>
          <a:noFill/>
          <a:ln>
            <a:noFill/>
          </a:ln>
        </p:spPr>
        <p:txBody>
          <a:bodyPr anchorCtr="0" anchor="ctr" bIns="45700" lIns="0" spcFirstLastPara="1" rIns="0"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3C363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IT"/>
              <a:t>‹#›</a:t>
            </a:fld>
            <a:endParaRPr/>
          </a:p>
        </p:txBody>
      </p:sp>
      <p:grpSp>
        <p:nvGrpSpPr>
          <p:cNvPr id="15" name="Google Shape;15;p8"/>
          <p:cNvGrpSpPr/>
          <p:nvPr/>
        </p:nvGrpSpPr>
        <p:grpSpPr>
          <a:xfrm>
            <a:off x="1103376" y="1219201"/>
            <a:ext cx="9985248" cy="84403"/>
            <a:chOff x="1073150" y="1219201"/>
            <a:chExt cx="10058400" cy="63125"/>
          </a:xfrm>
        </p:grpSpPr>
        <p:cxnSp>
          <p:nvCxnSpPr>
            <p:cNvPr id="16" name="Google Shape;16;p8"/>
            <p:cNvCxnSpPr/>
            <p:nvPr/>
          </p:nvCxnSpPr>
          <p:spPr>
            <a:xfrm rot="10800000">
              <a:off x="1073150" y="1219201"/>
              <a:ext cx="10058400" cy="0"/>
            </a:xfrm>
            <a:prstGeom prst="straightConnector1">
              <a:avLst/>
            </a:prstGeom>
            <a:noFill/>
            <a:ln cap="flat" cmpd="sng" w="38100">
              <a:solidFill>
                <a:schemeClr val="dk1"/>
              </a:solidFill>
              <a:prstDash val="solid"/>
              <a:miter lim="800000"/>
              <a:headEnd len="sm" w="sm" type="none"/>
              <a:tailEnd len="sm" w="sm" type="none"/>
            </a:ln>
          </p:spPr>
        </p:cxnSp>
        <p:cxnSp>
          <p:nvCxnSpPr>
            <p:cNvPr id="17" name="Google Shape;17;p8"/>
            <p:cNvCxnSpPr/>
            <p:nvPr/>
          </p:nvCxnSpPr>
          <p:spPr>
            <a:xfrm rot="10800000">
              <a:off x="1073150" y="1282326"/>
              <a:ext cx="10058400" cy="0"/>
            </a:xfrm>
            <a:prstGeom prst="straightConnector1">
              <a:avLst/>
            </a:prstGeom>
            <a:noFill/>
            <a:ln cap="flat" cmpd="sng" w="12700">
              <a:solidFill>
                <a:schemeClr val="dk1"/>
              </a:solidFill>
              <a:prstDash val="solid"/>
              <a:miter lim="800000"/>
              <a:headEnd len="sm" w="sm" type="none"/>
              <a:tailEnd len="sm" w="sm" type="none"/>
            </a:ln>
          </p:spPr>
        </p:cxnSp>
      </p:gr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mc:Choice Requires="p14">
      <p:transition spd="slow" p14:dur="700">
        <p:fade/>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pic>
        <p:nvPicPr>
          <p:cNvPr descr="Immagine che contiene testo, segnale, esterni&#10;&#10;Descrizione generata automaticamente" id="123" name="Google Shape;123;p1"/>
          <p:cNvPicPr preferRelativeResize="0"/>
          <p:nvPr/>
        </p:nvPicPr>
        <p:blipFill rotWithShape="1">
          <a:blip r:embed="rId3">
            <a:alphaModFix/>
          </a:blip>
          <a:srcRect b="0" l="0" r="0" t="0"/>
          <a:stretch/>
        </p:blipFill>
        <p:spPr>
          <a:xfrm>
            <a:off x="6283989" y="2292094"/>
            <a:ext cx="5908011" cy="2008723"/>
          </a:xfrm>
          <a:prstGeom prst="rect">
            <a:avLst/>
          </a:prstGeom>
          <a:noFill/>
          <a:ln>
            <a:noFill/>
          </a:ln>
        </p:spPr>
      </p:pic>
      <p:sp>
        <p:nvSpPr>
          <p:cNvPr id="124" name="Google Shape;124;p1"/>
          <p:cNvSpPr txBox="1"/>
          <p:nvPr>
            <p:ph type="ctrTitle"/>
          </p:nvPr>
        </p:nvSpPr>
        <p:spPr>
          <a:xfrm>
            <a:off x="1104900" y="2292094"/>
            <a:ext cx="5734050" cy="2219691"/>
          </a:xfrm>
          <a:prstGeom prst="rect">
            <a:avLst/>
          </a:prstGeom>
          <a:noFill/>
          <a:ln>
            <a:noFill/>
          </a:ln>
        </p:spPr>
        <p:txBody>
          <a:bodyPr anchorCtr="0" anchor="ctr" bIns="45700" lIns="0" spcFirstLastPara="1" rIns="0" wrap="square" tIns="45700">
            <a:normAutofit/>
          </a:bodyPr>
          <a:lstStyle/>
          <a:p>
            <a:pPr indent="0" lvl="0" marL="0" rtl="0" algn="l">
              <a:lnSpc>
                <a:spcPct val="90000"/>
              </a:lnSpc>
              <a:spcBef>
                <a:spcPts val="0"/>
              </a:spcBef>
              <a:spcAft>
                <a:spcPts val="0"/>
              </a:spcAft>
              <a:buClr>
                <a:schemeClr val="dk1"/>
              </a:buClr>
              <a:buSzPts val="4400"/>
              <a:buFont typeface="Arial"/>
              <a:buNone/>
            </a:pPr>
            <a:r>
              <a:rPr lang="it-IT"/>
              <a:t>CERTIFICAZIONI DELLE COMPETENZE</a:t>
            </a:r>
            <a:endParaRPr/>
          </a:p>
        </p:txBody>
      </p:sp>
      <p:sp>
        <p:nvSpPr>
          <p:cNvPr id="125" name="Google Shape;125;p1"/>
          <p:cNvSpPr txBox="1"/>
          <p:nvPr/>
        </p:nvSpPr>
        <p:spPr>
          <a:xfrm>
            <a:off x="6684886" y="305778"/>
            <a:ext cx="5433133" cy="573112"/>
          </a:xfrm>
          <a:prstGeom prst="rect">
            <a:avLst/>
          </a:prstGeom>
          <a:noFill/>
          <a:ln>
            <a:noFill/>
          </a:ln>
        </p:spPr>
        <p:txBody>
          <a:bodyPr anchorCtr="0" anchor="t" bIns="45700" lIns="0" spcFirstLastPara="1" rIns="0" wrap="square" tIns="45700">
            <a:normAutofit/>
          </a:bodyPr>
          <a:lstStyle/>
          <a:p>
            <a:pPr indent="0" lvl="0" marL="0" marR="0" rtl="0" algn="r">
              <a:lnSpc>
                <a:spcPct val="90000"/>
              </a:lnSpc>
              <a:spcBef>
                <a:spcPts val="0"/>
              </a:spcBef>
              <a:spcAft>
                <a:spcPts val="0"/>
              </a:spcAft>
              <a:buClr>
                <a:schemeClr val="lt1"/>
              </a:buClr>
              <a:buSzPts val="2400"/>
              <a:buFont typeface="Noto Sans Symbols"/>
              <a:buNone/>
            </a:pPr>
            <a:r>
              <a:rPr b="1" i="0" lang="it-IT" sz="2400" u="none" cap="none" strike="noStrike">
                <a:solidFill>
                  <a:schemeClr val="lt1"/>
                </a:solidFill>
                <a:latin typeface="Arial"/>
                <a:ea typeface="Arial"/>
                <a:cs typeface="Arial"/>
                <a:sym typeface="Arial"/>
              </a:rPr>
              <a:t>A.S. 2022-2023</a:t>
            </a:r>
            <a:endParaRPr b="0" i="0" sz="1400" u="none" cap="none" strike="noStrike">
              <a:solidFill>
                <a:srgbClr val="000000"/>
              </a:solidFill>
              <a:latin typeface="Arial"/>
              <a:ea typeface="Arial"/>
              <a:cs typeface="Arial"/>
              <a:sym typeface="Arial"/>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g1512084d45d_0_0"/>
          <p:cNvSpPr txBox="1"/>
          <p:nvPr>
            <p:ph type="title"/>
          </p:nvPr>
        </p:nvSpPr>
        <p:spPr>
          <a:xfrm>
            <a:off x="1104900" y="46600"/>
            <a:ext cx="9980700" cy="1097100"/>
          </a:xfrm>
          <a:prstGeom prst="rect">
            <a:avLst/>
          </a:prstGeom>
          <a:noFill/>
          <a:ln>
            <a:noFill/>
          </a:ln>
        </p:spPr>
        <p:txBody>
          <a:bodyPr anchorCtr="0" anchor="b" bIns="45700" lIns="0" spcFirstLastPara="1" rIns="0" wrap="square" tIns="45700">
            <a:normAutofit/>
          </a:bodyPr>
          <a:lstStyle/>
          <a:p>
            <a:pPr indent="0" lvl="0" marL="0" rtl="0" algn="l">
              <a:lnSpc>
                <a:spcPct val="90000"/>
              </a:lnSpc>
              <a:spcBef>
                <a:spcPts val="0"/>
              </a:spcBef>
              <a:spcAft>
                <a:spcPts val="0"/>
              </a:spcAft>
              <a:buSzPts val="1800"/>
              <a:buNone/>
            </a:pPr>
            <a:r>
              <a:rPr lang="it-IT">
                <a:solidFill>
                  <a:srgbClr val="FF0000"/>
                </a:solidFill>
              </a:rPr>
              <a:t>Dipartimento di Lettere</a:t>
            </a:r>
            <a:endParaRPr>
              <a:solidFill>
                <a:srgbClr val="FF0000"/>
              </a:solidFill>
            </a:endParaRPr>
          </a:p>
        </p:txBody>
      </p:sp>
      <p:sp>
        <p:nvSpPr>
          <p:cNvPr id="132" name="Google Shape;132;g1512084d45d_0_0"/>
          <p:cNvSpPr txBox="1"/>
          <p:nvPr>
            <p:ph idx="1" type="body"/>
          </p:nvPr>
        </p:nvSpPr>
        <p:spPr>
          <a:xfrm>
            <a:off x="1104900" y="1600200"/>
            <a:ext cx="9980700" cy="4572000"/>
          </a:xfrm>
          <a:prstGeom prst="rect">
            <a:avLst/>
          </a:prstGeom>
          <a:noFill/>
          <a:ln>
            <a:noFill/>
          </a:ln>
        </p:spPr>
        <p:txBody>
          <a:bodyPr anchorCtr="0" anchor="t" bIns="45700" lIns="0" spcFirstLastPara="1" rIns="0" wrap="square" tIns="45700">
            <a:normAutofit/>
          </a:bodyPr>
          <a:lstStyle/>
          <a:p>
            <a:pPr indent="0" lvl="0" marL="0" rtl="0" algn="l">
              <a:lnSpc>
                <a:spcPct val="90000"/>
              </a:lnSpc>
              <a:spcBef>
                <a:spcPts val="1800"/>
              </a:spcBef>
              <a:spcAft>
                <a:spcPts val="0"/>
              </a:spcAft>
              <a:buSzPts val="1800"/>
              <a:buNone/>
            </a:pPr>
            <a:r>
              <a:rPr lang="it-IT" sz="2800"/>
              <a:t>Il dipartimento propone una prova scritta che certifichi le competenze linguistiche di comprensione e analisi di un testo letterario in prosa e/o in poesia.</a:t>
            </a:r>
            <a:endParaRPr sz="2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g1512084d45d_0_7"/>
          <p:cNvSpPr txBox="1"/>
          <p:nvPr>
            <p:ph type="title"/>
          </p:nvPr>
        </p:nvSpPr>
        <p:spPr>
          <a:xfrm>
            <a:off x="1104900" y="46600"/>
            <a:ext cx="9980700" cy="1097100"/>
          </a:xfrm>
          <a:prstGeom prst="rect">
            <a:avLst/>
          </a:prstGeom>
          <a:noFill/>
          <a:ln>
            <a:noFill/>
          </a:ln>
        </p:spPr>
        <p:txBody>
          <a:bodyPr anchorCtr="0" anchor="b" bIns="45700" lIns="0" spcFirstLastPara="1" rIns="0" wrap="square" tIns="45700">
            <a:normAutofit/>
          </a:bodyPr>
          <a:lstStyle/>
          <a:p>
            <a:pPr indent="0" lvl="0" marL="0" rtl="0" algn="l">
              <a:lnSpc>
                <a:spcPct val="90000"/>
              </a:lnSpc>
              <a:spcBef>
                <a:spcPts val="0"/>
              </a:spcBef>
              <a:spcAft>
                <a:spcPts val="0"/>
              </a:spcAft>
              <a:buSzPts val="1800"/>
              <a:buNone/>
            </a:pPr>
            <a:r>
              <a:rPr lang="it-IT">
                <a:solidFill>
                  <a:srgbClr val="FF0000"/>
                </a:solidFill>
              </a:rPr>
              <a:t>Dipartimento di Lingue</a:t>
            </a:r>
            <a:endParaRPr>
              <a:solidFill>
                <a:srgbClr val="FF0000"/>
              </a:solidFill>
            </a:endParaRPr>
          </a:p>
        </p:txBody>
      </p:sp>
      <p:sp>
        <p:nvSpPr>
          <p:cNvPr id="139" name="Google Shape;139;g1512084d45d_0_7"/>
          <p:cNvSpPr txBox="1"/>
          <p:nvPr>
            <p:ph idx="1" type="body"/>
          </p:nvPr>
        </p:nvSpPr>
        <p:spPr>
          <a:xfrm>
            <a:off x="1104900" y="1600200"/>
            <a:ext cx="9980700" cy="4572000"/>
          </a:xfrm>
          <a:prstGeom prst="rect">
            <a:avLst/>
          </a:prstGeom>
          <a:noFill/>
          <a:ln>
            <a:noFill/>
          </a:ln>
        </p:spPr>
        <p:txBody>
          <a:bodyPr anchorCtr="0" anchor="t" bIns="45700" lIns="0" spcFirstLastPara="1" rIns="0" wrap="square" tIns="45700">
            <a:normAutofit/>
          </a:bodyPr>
          <a:lstStyle/>
          <a:p>
            <a:pPr indent="0" lvl="0" marL="0" rtl="0" algn="l">
              <a:lnSpc>
                <a:spcPct val="90000"/>
              </a:lnSpc>
              <a:spcBef>
                <a:spcPts val="1800"/>
              </a:spcBef>
              <a:spcAft>
                <a:spcPts val="0"/>
              </a:spcAft>
              <a:buSzPts val="1800"/>
              <a:buNone/>
            </a:pPr>
            <a:r>
              <a:rPr lang="it-IT" sz="2800"/>
              <a:t>Il Dipartimento propone diverse tipologie di prove, basate su compiti di realtà, per la certificazione delle competenze per il primo biennio: ricerca e disvelamento di fake news, recensione di ristoranti/fast food/negozi/centri sportivi/centri commerciali, simulazioni di viaggio, realizzazione di video (recitazione di scene tratte da films o serie tv, tutorials, commercials).</a:t>
            </a:r>
            <a:endParaRPr sz="2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g1512084d45d_0_73"/>
          <p:cNvSpPr txBox="1"/>
          <p:nvPr>
            <p:ph type="title"/>
          </p:nvPr>
        </p:nvSpPr>
        <p:spPr>
          <a:xfrm>
            <a:off x="1104900" y="46600"/>
            <a:ext cx="9980700" cy="1097100"/>
          </a:xfrm>
          <a:prstGeom prst="rect">
            <a:avLst/>
          </a:prstGeom>
          <a:noFill/>
          <a:ln>
            <a:noFill/>
          </a:ln>
        </p:spPr>
        <p:txBody>
          <a:bodyPr anchorCtr="0" anchor="b" bIns="45700" lIns="0" spcFirstLastPara="1" rIns="0" wrap="square" tIns="45700">
            <a:normAutofit/>
          </a:bodyPr>
          <a:lstStyle/>
          <a:p>
            <a:pPr indent="0" lvl="0" marL="0" rtl="0" algn="l">
              <a:lnSpc>
                <a:spcPct val="90000"/>
              </a:lnSpc>
              <a:spcBef>
                <a:spcPts val="0"/>
              </a:spcBef>
              <a:spcAft>
                <a:spcPts val="0"/>
              </a:spcAft>
              <a:buSzPts val="1800"/>
              <a:buNone/>
            </a:pPr>
            <a:r>
              <a:rPr lang="it-IT">
                <a:solidFill>
                  <a:srgbClr val="FF0000"/>
                </a:solidFill>
              </a:rPr>
              <a:t>Dipartimento di Matematica e Fisica</a:t>
            </a:r>
            <a:endParaRPr>
              <a:solidFill>
                <a:srgbClr val="FF0000"/>
              </a:solidFill>
            </a:endParaRPr>
          </a:p>
        </p:txBody>
      </p:sp>
      <p:sp>
        <p:nvSpPr>
          <p:cNvPr id="146" name="Google Shape;146;g1512084d45d_0_73"/>
          <p:cNvSpPr txBox="1"/>
          <p:nvPr>
            <p:ph idx="1" type="body"/>
          </p:nvPr>
        </p:nvSpPr>
        <p:spPr>
          <a:xfrm>
            <a:off x="1104900" y="1600200"/>
            <a:ext cx="9980700" cy="4572000"/>
          </a:xfrm>
          <a:prstGeom prst="rect">
            <a:avLst/>
          </a:prstGeom>
          <a:noFill/>
          <a:ln>
            <a:noFill/>
          </a:ln>
        </p:spPr>
        <p:txBody>
          <a:bodyPr anchorCtr="0" anchor="t" bIns="45700" lIns="0" spcFirstLastPara="1" rIns="0" wrap="square" tIns="45700">
            <a:normAutofit/>
          </a:bodyPr>
          <a:lstStyle/>
          <a:p>
            <a:pPr indent="0" lvl="0" marL="0" rtl="0" algn="l">
              <a:lnSpc>
                <a:spcPct val="90000"/>
              </a:lnSpc>
              <a:spcBef>
                <a:spcPts val="1800"/>
              </a:spcBef>
              <a:spcAft>
                <a:spcPts val="0"/>
              </a:spcAft>
              <a:buSzPts val="1800"/>
              <a:buNone/>
            </a:pPr>
            <a:r>
              <a:rPr lang="it-IT" sz="2800"/>
              <a:t>Il Dipartimento propone di coordinarsi con il dipartimento di Scienze e Chimica per la creazione di prove di certificazione delle competenze che uniscano le discipline di Matematica, Fisica e Scienze e che si svolgano in parallelo.</a:t>
            </a:r>
            <a:endParaRPr sz="2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g1512084d45d_0_67"/>
          <p:cNvSpPr txBox="1"/>
          <p:nvPr>
            <p:ph type="title"/>
          </p:nvPr>
        </p:nvSpPr>
        <p:spPr>
          <a:xfrm>
            <a:off x="1104900" y="46600"/>
            <a:ext cx="9980700" cy="1097100"/>
          </a:xfrm>
          <a:prstGeom prst="rect">
            <a:avLst/>
          </a:prstGeom>
          <a:noFill/>
          <a:ln>
            <a:noFill/>
          </a:ln>
        </p:spPr>
        <p:txBody>
          <a:bodyPr anchorCtr="0" anchor="b" bIns="45700" lIns="0" spcFirstLastPara="1" rIns="0" wrap="square" tIns="45700">
            <a:normAutofit/>
          </a:bodyPr>
          <a:lstStyle/>
          <a:p>
            <a:pPr indent="0" lvl="0" marL="0" rtl="0" algn="l">
              <a:lnSpc>
                <a:spcPct val="90000"/>
              </a:lnSpc>
              <a:spcBef>
                <a:spcPts val="0"/>
              </a:spcBef>
              <a:spcAft>
                <a:spcPts val="0"/>
              </a:spcAft>
              <a:buSzPts val="1800"/>
              <a:buNone/>
            </a:pPr>
            <a:r>
              <a:rPr lang="it-IT">
                <a:solidFill>
                  <a:srgbClr val="FF0000"/>
                </a:solidFill>
              </a:rPr>
              <a:t>Dipartimento di Economia e Diritto</a:t>
            </a:r>
            <a:endParaRPr>
              <a:solidFill>
                <a:srgbClr val="FF0000"/>
              </a:solidFill>
            </a:endParaRPr>
          </a:p>
        </p:txBody>
      </p:sp>
      <p:sp>
        <p:nvSpPr>
          <p:cNvPr id="153" name="Google Shape;153;g1512084d45d_0_67"/>
          <p:cNvSpPr txBox="1"/>
          <p:nvPr>
            <p:ph idx="1" type="body"/>
          </p:nvPr>
        </p:nvSpPr>
        <p:spPr>
          <a:xfrm>
            <a:off x="1104900" y="1600200"/>
            <a:ext cx="9980700" cy="4572000"/>
          </a:xfrm>
          <a:prstGeom prst="rect">
            <a:avLst/>
          </a:prstGeom>
          <a:noFill/>
          <a:ln>
            <a:noFill/>
          </a:ln>
        </p:spPr>
        <p:txBody>
          <a:bodyPr anchorCtr="0" anchor="t" bIns="45700" lIns="0" spcFirstLastPara="1" rIns="0" wrap="square" tIns="45700">
            <a:normAutofit/>
          </a:bodyPr>
          <a:lstStyle/>
          <a:p>
            <a:pPr indent="0" lvl="0" marL="0" rtl="0" algn="l">
              <a:lnSpc>
                <a:spcPct val="90000"/>
              </a:lnSpc>
              <a:spcBef>
                <a:spcPts val="1800"/>
              </a:spcBef>
              <a:spcAft>
                <a:spcPts val="0"/>
              </a:spcAft>
              <a:buSzPts val="1800"/>
              <a:buNone/>
            </a:pPr>
            <a:r>
              <a:rPr lang="it-IT" sz="2800"/>
              <a:t>Per Economia Aziendale, la verifica delle competenze avverrà mediante analisi di un caso e comprensione di un testo con conseguente compilazione di documenti specifici quali fattura, assegno o cambiale.</a:t>
            </a:r>
            <a:endParaRPr sz="2800"/>
          </a:p>
          <a:p>
            <a:pPr indent="0" lvl="0" marL="0" rtl="0" algn="l">
              <a:lnSpc>
                <a:spcPct val="90000"/>
              </a:lnSpc>
              <a:spcBef>
                <a:spcPts val="1800"/>
              </a:spcBef>
              <a:spcAft>
                <a:spcPts val="0"/>
              </a:spcAft>
              <a:buSzPts val="1800"/>
              <a:buNone/>
            </a:pPr>
            <a:r>
              <a:rPr lang="it-IT" sz="2800"/>
              <a:t>Invece per Diritto ed Economia, la verifica delle competenze avverrà mediante organizzazione di un Debate su un tema condiviso a livello dipartimentale.</a:t>
            </a:r>
            <a:endParaRPr sz="2800"/>
          </a:p>
          <a:p>
            <a:pPr indent="0" lvl="0" marL="0" rtl="0" algn="l">
              <a:lnSpc>
                <a:spcPct val="90000"/>
              </a:lnSpc>
              <a:spcBef>
                <a:spcPts val="1800"/>
              </a:spcBef>
              <a:spcAft>
                <a:spcPts val="0"/>
              </a:spcAft>
              <a:buSzPts val="1800"/>
              <a:buNone/>
            </a:pPr>
            <a:r>
              <a:t/>
            </a:r>
            <a:endParaRPr sz="2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g1512084d45d_0_79"/>
          <p:cNvSpPr txBox="1"/>
          <p:nvPr>
            <p:ph type="title"/>
          </p:nvPr>
        </p:nvSpPr>
        <p:spPr>
          <a:xfrm>
            <a:off x="1104900" y="46600"/>
            <a:ext cx="9980700" cy="1097100"/>
          </a:xfrm>
          <a:prstGeom prst="rect">
            <a:avLst/>
          </a:prstGeom>
          <a:noFill/>
          <a:ln>
            <a:noFill/>
          </a:ln>
        </p:spPr>
        <p:txBody>
          <a:bodyPr anchorCtr="0" anchor="b" bIns="45700" lIns="0" spcFirstLastPara="1" rIns="0" wrap="square" tIns="45700">
            <a:normAutofit/>
          </a:bodyPr>
          <a:lstStyle/>
          <a:p>
            <a:pPr indent="0" lvl="0" marL="0" rtl="0" algn="l">
              <a:lnSpc>
                <a:spcPct val="90000"/>
              </a:lnSpc>
              <a:spcBef>
                <a:spcPts val="0"/>
              </a:spcBef>
              <a:spcAft>
                <a:spcPts val="0"/>
              </a:spcAft>
              <a:buSzPts val="1800"/>
              <a:buNone/>
            </a:pPr>
            <a:r>
              <a:rPr lang="it-IT">
                <a:solidFill>
                  <a:srgbClr val="FF0000"/>
                </a:solidFill>
              </a:rPr>
              <a:t>Dipartimento di Informatica</a:t>
            </a:r>
            <a:endParaRPr>
              <a:solidFill>
                <a:srgbClr val="FF0000"/>
              </a:solidFill>
            </a:endParaRPr>
          </a:p>
        </p:txBody>
      </p:sp>
      <p:sp>
        <p:nvSpPr>
          <p:cNvPr id="160" name="Google Shape;160;g1512084d45d_0_79"/>
          <p:cNvSpPr txBox="1"/>
          <p:nvPr>
            <p:ph idx="1" type="body"/>
          </p:nvPr>
        </p:nvSpPr>
        <p:spPr>
          <a:xfrm>
            <a:off x="1104900" y="1600200"/>
            <a:ext cx="9980700" cy="4572000"/>
          </a:xfrm>
          <a:prstGeom prst="rect">
            <a:avLst/>
          </a:prstGeom>
          <a:noFill/>
          <a:ln>
            <a:noFill/>
          </a:ln>
        </p:spPr>
        <p:txBody>
          <a:bodyPr anchorCtr="0" anchor="t" bIns="45700" lIns="0" spcFirstLastPara="1" rIns="0" wrap="square" tIns="45700">
            <a:normAutofit lnSpcReduction="10000"/>
          </a:bodyPr>
          <a:lstStyle/>
          <a:p>
            <a:pPr indent="0" lvl="0" marL="0" rtl="0" algn="l">
              <a:lnSpc>
                <a:spcPct val="90000"/>
              </a:lnSpc>
              <a:spcBef>
                <a:spcPts val="1800"/>
              </a:spcBef>
              <a:spcAft>
                <a:spcPts val="0"/>
              </a:spcAft>
              <a:buSzPts val="1800"/>
              <a:buNone/>
            </a:pPr>
            <a:r>
              <a:rPr lang="it-IT" sz="2800"/>
              <a:t>Gli studenti del Liceo Scientifico progetteranno dei software di gioco da realizzare, inserendo commenti esplicativi sulle scelte effettuate. Dovranno inoltre creare il manuale utente di tali SW, utilizzando un editor di testo. La valutazione riguarderà il prodotto completo realizzato.</a:t>
            </a:r>
            <a:endParaRPr sz="2800"/>
          </a:p>
          <a:p>
            <a:pPr indent="0" lvl="0" marL="0" rtl="0" algn="l">
              <a:lnSpc>
                <a:spcPct val="90000"/>
              </a:lnSpc>
              <a:spcBef>
                <a:spcPts val="1800"/>
              </a:spcBef>
              <a:spcAft>
                <a:spcPts val="0"/>
              </a:spcAft>
              <a:buSzPts val="1800"/>
              <a:buNone/>
            </a:pPr>
            <a:r>
              <a:rPr lang="it-IT" sz="2800"/>
              <a:t>Gli studenti dell’indirizzo Tecnico realizzeranno pagine web su argomenti da loro scelti, analizzando ed elaborando dati raccolti sotto la supervisione del docente.</a:t>
            </a:r>
            <a:endParaRPr sz="2800"/>
          </a:p>
          <a:p>
            <a:pPr indent="0" lvl="0" marL="0" rtl="0" algn="l">
              <a:lnSpc>
                <a:spcPct val="90000"/>
              </a:lnSpc>
              <a:spcBef>
                <a:spcPts val="1800"/>
              </a:spcBef>
              <a:spcAft>
                <a:spcPts val="0"/>
              </a:spcAft>
              <a:buSzPts val="1800"/>
              <a:buNone/>
            </a:pPr>
            <a:r>
              <a:rPr lang="it-IT" sz="2800"/>
              <a:t>La valutazione riguarderà sia i contenuti che il layout.  </a:t>
            </a:r>
            <a:endParaRPr sz="2800"/>
          </a:p>
          <a:p>
            <a:pPr indent="0" lvl="0" marL="0" rtl="0" algn="l">
              <a:lnSpc>
                <a:spcPct val="90000"/>
              </a:lnSpc>
              <a:spcBef>
                <a:spcPts val="1800"/>
              </a:spcBef>
              <a:spcAft>
                <a:spcPts val="0"/>
              </a:spcAft>
              <a:buSzPts val="1800"/>
              <a:buNone/>
            </a:pPr>
            <a:r>
              <a:t/>
            </a:r>
            <a:endParaRPr sz="2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g1512084d45d_0_85"/>
          <p:cNvSpPr txBox="1"/>
          <p:nvPr>
            <p:ph type="title"/>
          </p:nvPr>
        </p:nvSpPr>
        <p:spPr>
          <a:xfrm>
            <a:off x="1104900" y="46600"/>
            <a:ext cx="9980700" cy="1097100"/>
          </a:xfrm>
          <a:prstGeom prst="rect">
            <a:avLst/>
          </a:prstGeom>
          <a:noFill/>
          <a:ln>
            <a:noFill/>
          </a:ln>
        </p:spPr>
        <p:txBody>
          <a:bodyPr anchorCtr="0" anchor="b" bIns="45700" lIns="0" spcFirstLastPara="1" rIns="0" wrap="square" tIns="45700">
            <a:normAutofit/>
          </a:bodyPr>
          <a:lstStyle/>
          <a:p>
            <a:pPr indent="0" lvl="0" marL="0" rtl="0" algn="l">
              <a:lnSpc>
                <a:spcPct val="90000"/>
              </a:lnSpc>
              <a:spcBef>
                <a:spcPts val="0"/>
              </a:spcBef>
              <a:spcAft>
                <a:spcPts val="0"/>
              </a:spcAft>
              <a:buSzPts val="1800"/>
              <a:buNone/>
            </a:pPr>
            <a:r>
              <a:rPr lang="it-IT">
                <a:solidFill>
                  <a:srgbClr val="FF0000"/>
                </a:solidFill>
              </a:rPr>
              <a:t>Dipartimento di Scienze</a:t>
            </a:r>
            <a:endParaRPr>
              <a:solidFill>
                <a:srgbClr val="FF0000"/>
              </a:solidFill>
            </a:endParaRPr>
          </a:p>
        </p:txBody>
      </p:sp>
      <p:sp>
        <p:nvSpPr>
          <p:cNvPr id="167" name="Google Shape;167;g1512084d45d_0_85"/>
          <p:cNvSpPr txBox="1"/>
          <p:nvPr>
            <p:ph idx="1" type="body"/>
          </p:nvPr>
        </p:nvSpPr>
        <p:spPr>
          <a:xfrm>
            <a:off x="1104900" y="1600200"/>
            <a:ext cx="9980700" cy="4572000"/>
          </a:xfrm>
          <a:prstGeom prst="rect">
            <a:avLst/>
          </a:prstGeom>
          <a:noFill/>
          <a:ln>
            <a:noFill/>
          </a:ln>
        </p:spPr>
        <p:txBody>
          <a:bodyPr anchorCtr="0" anchor="t" bIns="45700" lIns="0" spcFirstLastPara="1" rIns="0" wrap="square" tIns="45700">
            <a:normAutofit/>
          </a:bodyPr>
          <a:lstStyle/>
          <a:p>
            <a:pPr indent="0" lvl="0" marL="0" rtl="0" algn="l">
              <a:lnSpc>
                <a:spcPct val="90000"/>
              </a:lnSpc>
              <a:spcBef>
                <a:spcPts val="1800"/>
              </a:spcBef>
              <a:spcAft>
                <a:spcPts val="0"/>
              </a:spcAft>
              <a:buSzPts val="1800"/>
              <a:buNone/>
            </a:pPr>
            <a:r>
              <a:rPr lang="it-IT" sz="2800"/>
              <a:t>Viene proposta una prova delle competenze comune con il Dipartimento di Matematica e Fisica. Poiché in attesa della nomina di diversi docenti supplenti, il Dipartimento si riserva di apportare delle modifiche o predisporre prove differenti con un confronto con i nuovi colleghi. </a:t>
            </a:r>
            <a:endParaRPr sz="2800"/>
          </a:p>
          <a:p>
            <a:pPr indent="0" lvl="0" marL="0" rtl="0" algn="l">
              <a:lnSpc>
                <a:spcPct val="90000"/>
              </a:lnSpc>
              <a:spcBef>
                <a:spcPts val="1800"/>
              </a:spcBef>
              <a:spcAft>
                <a:spcPts val="0"/>
              </a:spcAft>
              <a:buSzPts val="1800"/>
              <a:buNone/>
            </a:pPr>
            <a:r>
              <a:t/>
            </a:r>
            <a:endParaRPr sz="2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g1512084d45d_0_91"/>
          <p:cNvSpPr txBox="1"/>
          <p:nvPr>
            <p:ph type="title"/>
          </p:nvPr>
        </p:nvSpPr>
        <p:spPr>
          <a:xfrm>
            <a:off x="1104900" y="46600"/>
            <a:ext cx="9980700" cy="1097100"/>
          </a:xfrm>
          <a:prstGeom prst="rect">
            <a:avLst/>
          </a:prstGeom>
          <a:noFill/>
          <a:ln>
            <a:noFill/>
          </a:ln>
        </p:spPr>
        <p:txBody>
          <a:bodyPr anchorCtr="0" anchor="b" bIns="45700" lIns="0" spcFirstLastPara="1" rIns="0" wrap="square" tIns="45700">
            <a:normAutofit/>
          </a:bodyPr>
          <a:lstStyle/>
          <a:p>
            <a:pPr indent="0" lvl="0" marL="0" rtl="0" algn="l">
              <a:lnSpc>
                <a:spcPct val="90000"/>
              </a:lnSpc>
              <a:spcBef>
                <a:spcPts val="0"/>
              </a:spcBef>
              <a:spcAft>
                <a:spcPts val="0"/>
              </a:spcAft>
              <a:buSzPts val="1800"/>
              <a:buNone/>
            </a:pPr>
            <a:r>
              <a:rPr lang="it-IT">
                <a:solidFill>
                  <a:srgbClr val="FF0000"/>
                </a:solidFill>
              </a:rPr>
              <a:t>Dipartimento di Filosofia e Scienze umane</a:t>
            </a:r>
            <a:endParaRPr>
              <a:solidFill>
                <a:srgbClr val="FF0000"/>
              </a:solidFill>
            </a:endParaRPr>
          </a:p>
        </p:txBody>
      </p:sp>
      <p:sp>
        <p:nvSpPr>
          <p:cNvPr id="174" name="Google Shape;174;g1512084d45d_0_91"/>
          <p:cNvSpPr txBox="1"/>
          <p:nvPr>
            <p:ph idx="1" type="body"/>
          </p:nvPr>
        </p:nvSpPr>
        <p:spPr>
          <a:xfrm>
            <a:off x="1104900" y="1600200"/>
            <a:ext cx="9980700" cy="4572000"/>
          </a:xfrm>
          <a:prstGeom prst="rect">
            <a:avLst/>
          </a:prstGeom>
          <a:noFill/>
          <a:ln>
            <a:noFill/>
          </a:ln>
        </p:spPr>
        <p:txBody>
          <a:bodyPr anchorCtr="0" anchor="t" bIns="45700" lIns="0" spcFirstLastPara="1" rIns="0" wrap="square" tIns="45700">
            <a:normAutofit fontScale="62500" lnSpcReduction="20000"/>
          </a:bodyPr>
          <a:lstStyle/>
          <a:p>
            <a:pPr indent="0" lvl="0" marL="0" rtl="0" algn="l">
              <a:lnSpc>
                <a:spcPct val="90000"/>
              </a:lnSpc>
              <a:spcBef>
                <a:spcPts val="1800"/>
              </a:spcBef>
              <a:spcAft>
                <a:spcPts val="0"/>
              </a:spcAft>
              <a:buSzPct val="102857"/>
              <a:buNone/>
            </a:pPr>
            <a:r>
              <a:rPr lang="it-IT" sz="2800"/>
              <a:t>Il Dipartimento propone di valutare le competenze maturate dagli studenti alla fine del</a:t>
            </a:r>
            <a:endParaRPr sz="2800"/>
          </a:p>
          <a:p>
            <a:pPr indent="0" lvl="0" marL="0" rtl="0" algn="l">
              <a:lnSpc>
                <a:spcPct val="90000"/>
              </a:lnSpc>
              <a:spcBef>
                <a:spcPts val="1800"/>
              </a:spcBef>
              <a:spcAft>
                <a:spcPts val="0"/>
              </a:spcAft>
              <a:buSzPct val="102857"/>
              <a:buNone/>
            </a:pPr>
            <a:r>
              <a:rPr lang="it-IT" sz="2800"/>
              <a:t>biennio per la materia scienze umane attraverso una modalità che prevede il commento e la</a:t>
            </a:r>
            <a:endParaRPr sz="2800"/>
          </a:p>
          <a:p>
            <a:pPr indent="0" lvl="0" marL="0" rtl="0" algn="l">
              <a:lnSpc>
                <a:spcPct val="90000"/>
              </a:lnSpc>
              <a:spcBef>
                <a:spcPts val="1800"/>
              </a:spcBef>
              <a:spcAft>
                <a:spcPts val="0"/>
              </a:spcAft>
              <a:buSzPct val="102857"/>
              <a:buNone/>
            </a:pPr>
            <a:r>
              <a:rPr lang="it-IT" sz="2800"/>
              <a:t>comprensione/rielaborazione di un testo concernente argomenti di psicologia o metodologia</a:t>
            </a:r>
            <a:endParaRPr sz="2800"/>
          </a:p>
          <a:p>
            <a:pPr indent="0" lvl="0" marL="0" rtl="0" algn="l">
              <a:lnSpc>
                <a:spcPct val="90000"/>
              </a:lnSpc>
              <a:spcBef>
                <a:spcPts val="1800"/>
              </a:spcBef>
              <a:spcAft>
                <a:spcPts val="0"/>
              </a:spcAft>
              <a:buSzPct val="102857"/>
              <a:buNone/>
            </a:pPr>
            <a:r>
              <a:rPr lang="it-IT" sz="2800"/>
              <a:t>della ricerca. Il testo sarà presentato in forma scritta e con domande guida ad ogni studente</a:t>
            </a:r>
            <a:endParaRPr sz="2800"/>
          </a:p>
          <a:p>
            <a:pPr indent="0" lvl="0" marL="0" rtl="0" algn="l">
              <a:lnSpc>
                <a:spcPct val="90000"/>
              </a:lnSpc>
              <a:spcBef>
                <a:spcPts val="1800"/>
              </a:spcBef>
              <a:spcAft>
                <a:spcPts val="0"/>
              </a:spcAft>
              <a:buSzPct val="102857"/>
              <a:buNone/>
            </a:pPr>
            <a:r>
              <a:rPr lang="it-IT" sz="2800"/>
              <a:t>delle classi seconde nel mese di maggio. Gli obiettivi sono che alla fine del primo biennio lo</a:t>
            </a:r>
            <a:endParaRPr sz="2800"/>
          </a:p>
          <a:p>
            <a:pPr indent="0" lvl="0" marL="0" rtl="0" algn="l">
              <a:lnSpc>
                <a:spcPct val="90000"/>
              </a:lnSpc>
              <a:spcBef>
                <a:spcPts val="1800"/>
              </a:spcBef>
              <a:spcAft>
                <a:spcPts val="0"/>
              </a:spcAft>
              <a:buSzPct val="102857"/>
              <a:buNone/>
            </a:pPr>
            <a:r>
              <a:rPr lang="it-IT" sz="2800"/>
              <a:t>studente sarà in grado di: leggere, comprendere, interpretare testi scritti; comprendere le</a:t>
            </a:r>
            <a:endParaRPr sz="2800"/>
          </a:p>
          <a:p>
            <a:pPr indent="0" lvl="0" marL="0" rtl="0" algn="l">
              <a:lnSpc>
                <a:spcPct val="90000"/>
              </a:lnSpc>
              <a:spcBef>
                <a:spcPts val="1800"/>
              </a:spcBef>
              <a:spcAft>
                <a:spcPts val="0"/>
              </a:spcAft>
              <a:buSzPct val="102857"/>
              <a:buNone/>
            </a:pPr>
            <a:r>
              <a:rPr lang="it-IT" sz="2800"/>
              <a:t>dinamiche della realtà sociale, soprattutto il mondo del lavoro, i servizi alla persona, i</a:t>
            </a:r>
            <a:endParaRPr sz="2800"/>
          </a:p>
          <a:p>
            <a:pPr indent="0" lvl="0" marL="0" rtl="0" algn="l">
              <a:lnSpc>
                <a:spcPct val="90000"/>
              </a:lnSpc>
              <a:spcBef>
                <a:spcPts val="1800"/>
              </a:spcBef>
              <a:spcAft>
                <a:spcPts val="0"/>
              </a:spcAft>
              <a:buSzPct val="102857"/>
              <a:buNone/>
            </a:pPr>
            <a:r>
              <a:rPr lang="it-IT" sz="2800"/>
              <a:t>fenomeni interculturali e i contesti della convivenza e della costruzione della personalità;</a:t>
            </a:r>
            <a:endParaRPr sz="2800"/>
          </a:p>
          <a:p>
            <a:pPr indent="0" lvl="0" marL="0" rtl="0" algn="l">
              <a:lnSpc>
                <a:spcPct val="90000"/>
              </a:lnSpc>
              <a:spcBef>
                <a:spcPts val="1800"/>
              </a:spcBef>
              <a:spcAft>
                <a:spcPts val="0"/>
              </a:spcAft>
              <a:buSzPct val="102857"/>
              <a:buNone/>
            </a:pPr>
            <a:r>
              <a:rPr lang="it-IT" sz="2800"/>
              <a:t>collocare l’esperienza personale in un contesto di regole che si basa sul reciproco</a:t>
            </a:r>
            <a:endParaRPr sz="2800"/>
          </a:p>
          <a:p>
            <a:pPr indent="0" lvl="0" marL="0" rtl="0" algn="l">
              <a:lnSpc>
                <a:spcPct val="90000"/>
              </a:lnSpc>
              <a:spcBef>
                <a:spcPts val="1800"/>
              </a:spcBef>
              <a:spcAft>
                <a:spcPts val="0"/>
              </a:spcAft>
              <a:buSzPct val="102857"/>
              <a:buNone/>
            </a:pPr>
            <a:r>
              <a:rPr lang="it-IT" sz="2800"/>
              <a:t>riconoscimento dei diritti garantiti dalla Costituzione; padroneggiare i principi, le</a:t>
            </a:r>
            <a:endParaRPr sz="2800"/>
          </a:p>
          <a:p>
            <a:pPr indent="0" lvl="0" marL="0" rtl="0" algn="l">
              <a:lnSpc>
                <a:spcPct val="90000"/>
              </a:lnSpc>
              <a:spcBef>
                <a:spcPts val="1800"/>
              </a:spcBef>
              <a:spcAft>
                <a:spcPts val="0"/>
              </a:spcAft>
              <a:buSzPct val="102857"/>
              <a:buNone/>
            </a:pPr>
            <a:r>
              <a:rPr lang="it-IT" sz="2800"/>
              <a:t>metodologie e le tecniche di ricerca in campo economico-sociale.</a:t>
            </a:r>
            <a:endParaRPr sz="28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g1512084d45d_0_97"/>
          <p:cNvSpPr txBox="1"/>
          <p:nvPr>
            <p:ph type="title"/>
          </p:nvPr>
        </p:nvSpPr>
        <p:spPr>
          <a:xfrm>
            <a:off x="1104900" y="46600"/>
            <a:ext cx="9980700" cy="1097100"/>
          </a:xfrm>
          <a:prstGeom prst="rect">
            <a:avLst/>
          </a:prstGeom>
          <a:noFill/>
          <a:ln>
            <a:noFill/>
          </a:ln>
        </p:spPr>
        <p:txBody>
          <a:bodyPr anchorCtr="0" anchor="b" bIns="45700" lIns="0" spcFirstLastPara="1" rIns="0" wrap="square" tIns="45700">
            <a:normAutofit/>
          </a:bodyPr>
          <a:lstStyle/>
          <a:p>
            <a:pPr indent="0" lvl="0" marL="0" rtl="0" algn="l">
              <a:lnSpc>
                <a:spcPct val="90000"/>
              </a:lnSpc>
              <a:spcBef>
                <a:spcPts val="0"/>
              </a:spcBef>
              <a:spcAft>
                <a:spcPts val="0"/>
              </a:spcAft>
              <a:buSzPts val="1800"/>
              <a:buNone/>
            </a:pPr>
            <a:r>
              <a:rPr lang="it-IT">
                <a:solidFill>
                  <a:srgbClr val="FF0000"/>
                </a:solidFill>
              </a:rPr>
              <a:t>Dipartimento di Disegno e Storia dell’Arte</a:t>
            </a:r>
            <a:endParaRPr>
              <a:solidFill>
                <a:srgbClr val="FF0000"/>
              </a:solidFill>
            </a:endParaRPr>
          </a:p>
        </p:txBody>
      </p:sp>
      <p:sp>
        <p:nvSpPr>
          <p:cNvPr id="181" name="Google Shape;181;g1512084d45d_0_97"/>
          <p:cNvSpPr txBox="1"/>
          <p:nvPr>
            <p:ph idx="1" type="body"/>
          </p:nvPr>
        </p:nvSpPr>
        <p:spPr>
          <a:xfrm>
            <a:off x="1104900" y="1728775"/>
            <a:ext cx="9980700" cy="4572000"/>
          </a:xfrm>
          <a:prstGeom prst="rect">
            <a:avLst/>
          </a:prstGeom>
          <a:noFill/>
          <a:ln>
            <a:noFill/>
          </a:ln>
        </p:spPr>
        <p:txBody>
          <a:bodyPr anchorCtr="0" anchor="t" bIns="45700" lIns="0" spcFirstLastPara="1" rIns="0" wrap="square" tIns="45700">
            <a:normAutofit fontScale="77500" lnSpcReduction="20000"/>
          </a:bodyPr>
          <a:lstStyle/>
          <a:p>
            <a:pPr indent="0" lvl="0" marL="0" rtl="0" algn="l">
              <a:lnSpc>
                <a:spcPct val="90000"/>
              </a:lnSpc>
              <a:spcBef>
                <a:spcPts val="1800"/>
              </a:spcBef>
              <a:spcAft>
                <a:spcPts val="0"/>
              </a:spcAft>
              <a:buSzPct val="64285"/>
              <a:buNone/>
            </a:pPr>
            <a:r>
              <a:rPr lang="it-IT" sz="2800"/>
              <a:t>Per la certificazione delle competenze del primo biennio si richiede agli studenti di classe seconda del liceo</a:t>
            </a:r>
            <a:endParaRPr sz="2800"/>
          </a:p>
          <a:p>
            <a:pPr indent="0" lvl="0" marL="0" rtl="0" algn="l">
              <a:lnSpc>
                <a:spcPct val="90000"/>
              </a:lnSpc>
              <a:spcBef>
                <a:spcPts val="1800"/>
              </a:spcBef>
              <a:spcAft>
                <a:spcPts val="0"/>
              </a:spcAft>
              <a:buSzPct val="64285"/>
              <a:buNone/>
            </a:pPr>
            <a:r>
              <a:rPr lang="it-IT" sz="2800"/>
              <a:t>scientifico l'analisi di un'opera d'arte (scultura\architettura\pittura) realizzata in modo creativo per valutare</a:t>
            </a:r>
            <a:endParaRPr sz="2800"/>
          </a:p>
          <a:p>
            <a:pPr indent="0" lvl="0" marL="0" rtl="0" algn="l">
              <a:lnSpc>
                <a:spcPct val="90000"/>
              </a:lnSpc>
              <a:spcBef>
                <a:spcPts val="1800"/>
              </a:spcBef>
              <a:spcAft>
                <a:spcPts val="0"/>
              </a:spcAft>
              <a:buSzPct val="64285"/>
              <a:buNone/>
            </a:pPr>
            <a:r>
              <a:rPr lang="it-IT" sz="2800"/>
              <a:t>non solo le conoscenze (sapere) e le abilità (saper fare e applicare regole, sulla scorta di una guida), ma</a:t>
            </a:r>
            <a:endParaRPr sz="2800"/>
          </a:p>
          <a:p>
            <a:pPr indent="0" lvl="0" marL="0" rtl="0" algn="l">
              <a:lnSpc>
                <a:spcPct val="90000"/>
              </a:lnSpc>
              <a:spcBef>
                <a:spcPts val="1800"/>
              </a:spcBef>
              <a:spcAft>
                <a:spcPts val="0"/>
              </a:spcAft>
              <a:buSzPct val="64285"/>
              <a:buNone/>
            </a:pPr>
            <a:r>
              <a:rPr lang="it-IT" sz="2800"/>
              <a:t>anche le loro competenze (sapersi orientare autonomamente e individuare strategie).</a:t>
            </a:r>
            <a:endParaRPr sz="2800"/>
          </a:p>
          <a:p>
            <a:pPr indent="0" lvl="0" marL="0" rtl="0" algn="l">
              <a:lnSpc>
                <a:spcPct val="90000"/>
              </a:lnSpc>
              <a:spcBef>
                <a:spcPts val="1800"/>
              </a:spcBef>
              <a:spcAft>
                <a:spcPts val="0"/>
              </a:spcAft>
              <a:buSzPct val="64285"/>
              <a:buNone/>
            </a:pPr>
            <a:r>
              <a:rPr lang="it-IT" sz="2800"/>
              <a:t>La definizione per livelli di competenza è parametrata secondo la seguente scala che si articola in tre livelli:</a:t>
            </a:r>
            <a:endParaRPr sz="2800"/>
          </a:p>
          <a:p>
            <a:pPr indent="0" lvl="0" marL="0" rtl="0" algn="l">
              <a:lnSpc>
                <a:spcPct val="90000"/>
              </a:lnSpc>
              <a:spcBef>
                <a:spcPts val="1800"/>
              </a:spcBef>
              <a:spcAft>
                <a:spcPts val="0"/>
              </a:spcAft>
              <a:buSzPct val="64285"/>
              <a:buNone/>
            </a:pPr>
            <a:r>
              <a:rPr lang="it-IT" sz="2800"/>
              <a:t>base, intermedio, avanzato.</a:t>
            </a:r>
            <a:endParaRPr sz="2800"/>
          </a:p>
          <a:p>
            <a:pPr indent="0" lvl="0" marL="0" rtl="0" algn="l">
              <a:lnSpc>
                <a:spcPct val="90000"/>
              </a:lnSpc>
              <a:spcBef>
                <a:spcPts val="1800"/>
              </a:spcBef>
              <a:spcAft>
                <a:spcPts val="0"/>
              </a:spcAft>
              <a:buSzPct val="64285"/>
              <a:buNone/>
            </a:pPr>
            <a:r>
              <a:rPr lang="it-IT" sz="2800"/>
              <a:t>Nel caso in cui il livello base non sia stato raggiunto, è riportata, la dicitura “livello base non raggiunto”. (file molto più dettagliato)</a:t>
            </a:r>
            <a:endParaRPr sz="2800"/>
          </a:p>
        </p:txBody>
      </p:sp>
    </p:spTree>
  </p:cSld>
  <p:clrMapOvr>
    <a:masterClrMapping/>
  </p:clrMapOvr>
</p:sld>
</file>

<file path=ppt/theme/theme1.xml><?xml version="1.0" encoding="utf-8"?>
<a:theme xmlns:a="http://schemas.openxmlformats.org/drawingml/2006/main" xmlns:r="http://schemas.openxmlformats.org/officeDocument/2006/relationships" name="Documentazione accademica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i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2021-06-13T14:27:27Z</dcterms:created>
  <dc:creator>GIULIA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